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22"/>
  </p:notesMasterIdLst>
  <p:sldIdLst>
    <p:sldId id="321" r:id="rId5"/>
    <p:sldId id="609" r:id="rId6"/>
    <p:sldId id="317" r:id="rId7"/>
    <p:sldId id="607" r:id="rId8"/>
    <p:sldId id="608" r:id="rId9"/>
    <p:sldId id="324" r:id="rId10"/>
    <p:sldId id="610" r:id="rId11"/>
    <p:sldId id="257" r:id="rId12"/>
    <p:sldId id="318" r:id="rId13"/>
    <p:sldId id="259" r:id="rId14"/>
    <p:sldId id="325" r:id="rId15"/>
    <p:sldId id="326" r:id="rId16"/>
    <p:sldId id="611" r:id="rId17"/>
    <p:sldId id="612" r:id="rId18"/>
    <p:sldId id="263" r:id="rId19"/>
    <p:sldId id="316" r:id="rId20"/>
    <p:sldId id="307" r:id="rId21"/>
  </p:sldIdLst>
  <p:sldSz cx="15243175" cy="7964488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Varela Round" pitchFamily="2" charset="-79"/>
      <p:regular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00364E2-1B9A-1AD0-69EC-DEFC61AB1EBB}" name="Megan Cannon" initials="MC" userId="S::mcannon@virtualinc.com::86cbc9d0-3ef4-47ed-afa5-92b0360f43e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440F"/>
    <a:srgbClr val="00A4FF"/>
    <a:srgbClr val="FDE7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98"/>
    <p:restoredTop sz="96327" autoAdjust="0"/>
  </p:normalViewPr>
  <p:slideViewPr>
    <p:cSldViewPr snapToGrid="0" snapToObjects="1">
      <p:cViewPr varScale="1">
        <p:scale>
          <a:sx n="93" d="100"/>
          <a:sy n="93" d="100"/>
        </p:scale>
        <p:origin x="23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EEF960-A5D6-6B43-B234-ACB6C2106B80}" type="doc">
      <dgm:prSet loTypeId="urn:microsoft.com/office/officeart/2005/8/layout/venn3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B2D9FBCF-D170-094D-A3AD-835410C7D92A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Builders</a:t>
          </a:r>
        </a:p>
      </dgm:t>
    </dgm:pt>
    <dgm:pt modelId="{7308CE01-0218-504D-B4CF-D75AEB2B9298}" type="parTrans" cxnId="{EF413758-7C27-6B43-8D2B-10E37E60325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EC0B130-26DB-5C43-8EF3-144F0F8FEFA2}" type="sibTrans" cxnId="{EF413758-7C27-6B43-8D2B-10E37E60325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836FA83-F5BA-FD40-8CF9-65981B1B173B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Contributor</a:t>
          </a:r>
        </a:p>
      </dgm:t>
    </dgm:pt>
    <dgm:pt modelId="{01962033-1B13-6047-862B-D7FA3DF05FA2}" type="parTrans" cxnId="{983A944A-FEBC-BF41-B421-56D74A45160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66771282-3194-1F4F-A0FE-FA7C08F02F5F}" type="sibTrans" cxnId="{983A944A-FEBC-BF41-B421-56D74A45160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635BCF01-4884-274E-8616-1B9525F02042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Participants</a:t>
          </a:r>
        </a:p>
      </dgm:t>
    </dgm:pt>
    <dgm:pt modelId="{A6B6EAAA-1F3F-4848-B07B-B483BC445F20}" type="parTrans" cxnId="{10B9906A-93A6-614F-AC70-53175DBF2CB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0E50D3A8-4D24-5747-98D7-B704D75D7388}" type="sibTrans" cxnId="{10B9906A-93A6-614F-AC70-53175DBF2CB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1461F003-8293-B644-B675-5E77C57B7CAE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Explorers</a:t>
          </a:r>
        </a:p>
      </dgm:t>
    </dgm:pt>
    <dgm:pt modelId="{E7ACBAAE-7D53-804F-8C0F-6FC8B199062B}" type="parTrans" cxnId="{AC7DA5BF-343F-DD4C-907D-6A2CFCF2413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47E26869-A47D-604C-8679-B06F57037554}" type="sibTrans" cxnId="{AC7DA5BF-343F-DD4C-907D-6A2CFCF2413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5DE69EBC-24F8-EF4A-B5AF-9B09D1A5984B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17</a:t>
          </a:r>
        </a:p>
      </dgm:t>
    </dgm:pt>
    <dgm:pt modelId="{1683EF21-3CE2-F64F-A385-9D21F1D56D2E}" type="parTrans" cxnId="{2B3A9D33-9EB6-274C-8002-8ECF2D4E91D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1EA6E122-03D3-4F40-A4B9-4B3E7DD41FAA}" type="sibTrans" cxnId="{2B3A9D33-9EB6-274C-8002-8ECF2D4E91D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D6E03F7-E74F-C646-BF01-619ED9499317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No Level</a:t>
          </a:r>
        </a:p>
      </dgm:t>
    </dgm:pt>
    <dgm:pt modelId="{3A2AB51C-7F13-2D44-8876-64C85327BFF7}" type="parTrans" cxnId="{FECD92A7-7ED3-1649-93A1-F7DE794753B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322359C5-F537-FA44-886F-9C11ECBAC715}" type="sibTrans" cxnId="{FECD92A7-7ED3-1649-93A1-F7DE794753B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F1DD7975-AC1B-894C-91F7-42B759976FAF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4</a:t>
          </a:r>
        </a:p>
      </dgm:t>
    </dgm:pt>
    <dgm:pt modelId="{BB4BE9D6-2F81-C74A-A2C0-C85EF2847011}" type="parTrans" cxnId="{11ADF746-6A75-C447-9220-F092DF6F1532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C248A00C-82DC-F842-A7EF-7D37D843C8D2}" type="sibTrans" cxnId="{11ADF746-6A75-C447-9220-F092DF6F1532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DCBF39AF-0A5E-824C-9211-56D40B567191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70</a:t>
          </a:r>
        </a:p>
      </dgm:t>
    </dgm:pt>
    <dgm:pt modelId="{573D4E25-94DB-5343-86A7-857772EFA715}" type="parTrans" cxnId="{9D799ECB-1C3C-7646-BE3E-4A07C2F7CF18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919BEF2-E3C8-B646-8A99-5C773AD4D874}" type="sibTrans" cxnId="{9D799ECB-1C3C-7646-BE3E-4A07C2F7CF18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8F03518B-AE97-5D45-B7AD-45824A60B2A4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106</a:t>
          </a:r>
        </a:p>
      </dgm:t>
    </dgm:pt>
    <dgm:pt modelId="{C8E25460-89D8-F54C-8A47-45BBA29611C4}" type="parTrans" cxnId="{C0C09F2D-CDAB-B44F-A710-E46C27E4B0D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BFD6D3C-F2D7-304E-80A8-53D1ACFE9FE0}" type="sibTrans" cxnId="{C0C09F2D-CDAB-B44F-A710-E46C27E4B0D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DCF641F8-E10A-E64B-9942-90244D5384E4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78</a:t>
          </a:r>
        </a:p>
      </dgm:t>
    </dgm:pt>
    <dgm:pt modelId="{305C12EE-836F-4B4E-A75C-787A5C7592F2}" type="parTrans" cxnId="{53D97B6A-4CD5-354F-901A-542C199EBA9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AEFBE86-0E00-794C-9A3E-5D551FD5DC03}" type="sibTrans" cxnId="{53D97B6A-4CD5-354F-901A-542C199EBA9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99ABEB96-70DB-7C42-BC84-5858BD31E469}" type="pres">
      <dgm:prSet presAssocID="{A3EEF960-A5D6-6B43-B234-ACB6C2106B80}" presName="Name0" presStyleCnt="0">
        <dgm:presLayoutVars>
          <dgm:dir/>
          <dgm:resizeHandles val="exact"/>
        </dgm:presLayoutVars>
      </dgm:prSet>
      <dgm:spPr/>
    </dgm:pt>
    <dgm:pt modelId="{0AF4CFB1-ED8F-7045-992B-3CC6E17BC4F3}" type="pres">
      <dgm:prSet presAssocID="{B2D9FBCF-D170-094D-A3AD-835410C7D92A}" presName="Name5" presStyleLbl="vennNode1" presStyleIdx="0" presStyleCnt="5" custLinFactNeighborX="-256" custLinFactNeighborY="0">
        <dgm:presLayoutVars>
          <dgm:bulletEnabled val="1"/>
        </dgm:presLayoutVars>
      </dgm:prSet>
      <dgm:spPr/>
    </dgm:pt>
    <dgm:pt modelId="{570335CD-AB8A-F344-9B92-64A398373E32}" type="pres">
      <dgm:prSet presAssocID="{BEC0B130-26DB-5C43-8EF3-144F0F8FEFA2}" presName="space" presStyleCnt="0"/>
      <dgm:spPr/>
    </dgm:pt>
    <dgm:pt modelId="{BB6D42BF-9C0D-8E49-974D-A161597B4132}" type="pres">
      <dgm:prSet presAssocID="{B836FA83-F5BA-FD40-8CF9-65981B1B173B}" presName="Name5" presStyleLbl="vennNode1" presStyleIdx="1" presStyleCnt="5">
        <dgm:presLayoutVars>
          <dgm:bulletEnabled val="1"/>
        </dgm:presLayoutVars>
      </dgm:prSet>
      <dgm:spPr/>
    </dgm:pt>
    <dgm:pt modelId="{45628EB6-CFB5-014F-9DBC-5D6885857A41}" type="pres">
      <dgm:prSet presAssocID="{66771282-3194-1F4F-A0FE-FA7C08F02F5F}" presName="space" presStyleCnt="0"/>
      <dgm:spPr/>
    </dgm:pt>
    <dgm:pt modelId="{792097DD-4669-224A-ABF2-71B955D2F9F4}" type="pres">
      <dgm:prSet presAssocID="{635BCF01-4884-274E-8616-1B9525F02042}" presName="Name5" presStyleLbl="vennNode1" presStyleIdx="2" presStyleCnt="5">
        <dgm:presLayoutVars>
          <dgm:bulletEnabled val="1"/>
        </dgm:presLayoutVars>
      </dgm:prSet>
      <dgm:spPr/>
    </dgm:pt>
    <dgm:pt modelId="{3DA118D8-53E4-DC40-B65E-5FA3D4ECB1F1}" type="pres">
      <dgm:prSet presAssocID="{0E50D3A8-4D24-5747-98D7-B704D75D7388}" presName="space" presStyleCnt="0"/>
      <dgm:spPr/>
    </dgm:pt>
    <dgm:pt modelId="{42EB534D-30DE-8F4E-BA37-16A47BF6123B}" type="pres">
      <dgm:prSet presAssocID="{1461F003-8293-B644-B675-5E77C57B7CAE}" presName="Name5" presStyleLbl="vennNode1" presStyleIdx="3" presStyleCnt="5">
        <dgm:presLayoutVars>
          <dgm:bulletEnabled val="1"/>
        </dgm:presLayoutVars>
      </dgm:prSet>
      <dgm:spPr/>
    </dgm:pt>
    <dgm:pt modelId="{92AAB941-3EB6-B745-949F-D8AEF96838E5}" type="pres">
      <dgm:prSet presAssocID="{47E26869-A47D-604C-8679-B06F57037554}" presName="space" presStyleCnt="0"/>
      <dgm:spPr/>
    </dgm:pt>
    <dgm:pt modelId="{2D9D81FD-2404-6941-A792-2D41DAF24CCF}" type="pres">
      <dgm:prSet presAssocID="{2D6E03F7-E74F-C646-BF01-619ED9499317}" presName="Name5" presStyleLbl="vennNode1" presStyleIdx="4" presStyleCnt="5">
        <dgm:presLayoutVars>
          <dgm:bulletEnabled val="1"/>
        </dgm:presLayoutVars>
      </dgm:prSet>
      <dgm:spPr/>
    </dgm:pt>
  </dgm:ptLst>
  <dgm:cxnLst>
    <dgm:cxn modelId="{C0C09F2D-CDAB-B44F-A710-E46C27E4B0D0}" srcId="{1461F003-8293-B644-B675-5E77C57B7CAE}" destId="{8F03518B-AE97-5D45-B7AD-45824A60B2A4}" srcOrd="0" destOrd="0" parTransId="{C8E25460-89D8-F54C-8A47-45BBA29611C4}" sibTransId="{2BFD6D3C-F2D7-304E-80A8-53D1ACFE9FE0}"/>
    <dgm:cxn modelId="{2B3A9D33-9EB6-274C-8002-8ECF2D4E91DF}" srcId="{B2D9FBCF-D170-094D-A3AD-835410C7D92A}" destId="{5DE69EBC-24F8-EF4A-B5AF-9B09D1A5984B}" srcOrd="0" destOrd="0" parTransId="{1683EF21-3CE2-F64F-A385-9D21F1D56D2E}" sibTransId="{1EA6E122-03D3-4F40-A4B9-4B3E7DD41FAA}"/>
    <dgm:cxn modelId="{A4965342-E951-1149-A189-552060241E6D}" type="presOf" srcId="{DCBF39AF-0A5E-824C-9211-56D40B567191}" destId="{792097DD-4669-224A-ABF2-71B955D2F9F4}" srcOrd="0" destOrd="1" presId="urn:microsoft.com/office/officeart/2005/8/layout/venn3"/>
    <dgm:cxn modelId="{2FBBB044-9880-4E4B-A20A-326808F25763}" type="presOf" srcId="{8F03518B-AE97-5D45-B7AD-45824A60B2A4}" destId="{42EB534D-30DE-8F4E-BA37-16A47BF6123B}" srcOrd="0" destOrd="1" presId="urn:microsoft.com/office/officeart/2005/8/layout/venn3"/>
    <dgm:cxn modelId="{11ADF746-6A75-C447-9220-F092DF6F1532}" srcId="{B836FA83-F5BA-FD40-8CF9-65981B1B173B}" destId="{F1DD7975-AC1B-894C-91F7-42B759976FAF}" srcOrd="0" destOrd="0" parTransId="{BB4BE9D6-2F81-C74A-A2C0-C85EF2847011}" sibTransId="{C248A00C-82DC-F842-A7EF-7D37D843C8D2}"/>
    <dgm:cxn modelId="{983A944A-FEBC-BF41-B421-56D74A45160F}" srcId="{A3EEF960-A5D6-6B43-B234-ACB6C2106B80}" destId="{B836FA83-F5BA-FD40-8CF9-65981B1B173B}" srcOrd="1" destOrd="0" parTransId="{01962033-1B13-6047-862B-D7FA3DF05FA2}" sibTransId="{66771282-3194-1F4F-A0FE-FA7C08F02F5F}"/>
    <dgm:cxn modelId="{EF413758-7C27-6B43-8D2B-10E37E60325C}" srcId="{A3EEF960-A5D6-6B43-B234-ACB6C2106B80}" destId="{B2D9FBCF-D170-094D-A3AD-835410C7D92A}" srcOrd="0" destOrd="0" parTransId="{7308CE01-0218-504D-B4CF-D75AEB2B9298}" sibTransId="{BEC0B130-26DB-5C43-8EF3-144F0F8FEFA2}"/>
    <dgm:cxn modelId="{53D97B6A-4CD5-354F-901A-542C199EBA9D}" srcId="{2D6E03F7-E74F-C646-BF01-619ED9499317}" destId="{DCF641F8-E10A-E64B-9942-90244D5384E4}" srcOrd="0" destOrd="0" parTransId="{305C12EE-836F-4B4E-A75C-787A5C7592F2}" sibTransId="{BAEFBE86-0E00-794C-9A3E-5D551FD5DC03}"/>
    <dgm:cxn modelId="{10B9906A-93A6-614F-AC70-53175DBF2CBD}" srcId="{A3EEF960-A5D6-6B43-B234-ACB6C2106B80}" destId="{635BCF01-4884-274E-8616-1B9525F02042}" srcOrd="2" destOrd="0" parTransId="{A6B6EAAA-1F3F-4848-B07B-B483BC445F20}" sibTransId="{0E50D3A8-4D24-5747-98D7-B704D75D7388}"/>
    <dgm:cxn modelId="{03205A75-78FA-874F-92D0-B6DAB4119F7F}" type="presOf" srcId="{1461F003-8293-B644-B675-5E77C57B7CAE}" destId="{42EB534D-30DE-8F4E-BA37-16A47BF6123B}" srcOrd="0" destOrd="0" presId="urn:microsoft.com/office/officeart/2005/8/layout/venn3"/>
    <dgm:cxn modelId="{2D3CF075-4D1D-D340-9020-562AD83C8C25}" type="presOf" srcId="{2D6E03F7-E74F-C646-BF01-619ED9499317}" destId="{2D9D81FD-2404-6941-A792-2D41DAF24CCF}" srcOrd="0" destOrd="0" presId="urn:microsoft.com/office/officeart/2005/8/layout/venn3"/>
    <dgm:cxn modelId="{8F8C0482-9FF9-5A4E-B3AF-B37BDFB150EA}" type="presOf" srcId="{B836FA83-F5BA-FD40-8CF9-65981B1B173B}" destId="{BB6D42BF-9C0D-8E49-974D-A161597B4132}" srcOrd="0" destOrd="0" presId="urn:microsoft.com/office/officeart/2005/8/layout/venn3"/>
    <dgm:cxn modelId="{FECD92A7-7ED3-1649-93A1-F7DE794753B0}" srcId="{A3EEF960-A5D6-6B43-B234-ACB6C2106B80}" destId="{2D6E03F7-E74F-C646-BF01-619ED9499317}" srcOrd="4" destOrd="0" parTransId="{3A2AB51C-7F13-2D44-8876-64C85327BFF7}" sibTransId="{322359C5-F537-FA44-886F-9C11ECBAC715}"/>
    <dgm:cxn modelId="{A50F40BB-525B-B942-B4A6-624E77855330}" type="presOf" srcId="{A3EEF960-A5D6-6B43-B234-ACB6C2106B80}" destId="{99ABEB96-70DB-7C42-BC84-5858BD31E469}" srcOrd="0" destOrd="0" presId="urn:microsoft.com/office/officeart/2005/8/layout/venn3"/>
    <dgm:cxn modelId="{AC7DA5BF-343F-DD4C-907D-6A2CFCF2413C}" srcId="{A3EEF960-A5D6-6B43-B234-ACB6C2106B80}" destId="{1461F003-8293-B644-B675-5E77C57B7CAE}" srcOrd="3" destOrd="0" parTransId="{E7ACBAAE-7D53-804F-8C0F-6FC8B199062B}" sibTransId="{47E26869-A47D-604C-8679-B06F57037554}"/>
    <dgm:cxn modelId="{9D799ECB-1C3C-7646-BE3E-4A07C2F7CF18}" srcId="{635BCF01-4884-274E-8616-1B9525F02042}" destId="{DCBF39AF-0A5E-824C-9211-56D40B567191}" srcOrd="0" destOrd="0" parTransId="{573D4E25-94DB-5343-86A7-857772EFA715}" sibTransId="{2919BEF2-E3C8-B646-8A99-5C773AD4D874}"/>
    <dgm:cxn modelId="{3A01A6D0-8B66-244C-B7D5-070A98C442A2}" type="presOf" srcId="{635BCF01-4884-274E-8616-1B9525F02042}" destId="{792097DD-4669-224A-ABF2-71B955D2F9F4}" srcOrd="0" destOrd="0" presId="urn:microsoft.com/office/officeart/2005/8/layout/venn3"/>
    <dgm:cxn modelId="{D98864DC-F332-CD48-84DC-81782D2BC26F}" type="presOf" srcId="{DCF641F8-E10A-E64B-9942-90244D5384E4}" destId="{2D9D81FD-2404-6941-A792-2D41DAF24CCF}" srcOrd="0" destOrd="1" presId="urn:microsoft.com/office/officeart/2005/8/layout/venn3"/>
    <dgm:cxn modelId="{591DA4E1-E7CA-2E4F-B543-0BC047ADFD87}" type="presOf" srcId="{5DE69EBC-24F8-EF4A-B5AF-9B09D1A5984B}" destId="{0AF4CFB1-ED8F-7045-992B-3CC6E17BC4F3}" srcOrd="0" destOrd="1" presId="urn:microsoft.com/office/officeart/2005/8/layout/venn3"/>
    <dgm:cxn modelId="{DE2324E3-ABA6-8C46-AA5D-435560A1E203}" type="presOf" srcId="{F1DD7975-AC1B-894C-91F7-42B759976FAF}" destId="{BB6D42BF-9C0D-8E49-974D-A161597B4132}" srcOrd="0" destOrd="1" presId="urn:microsoft.com/office/officeart/2005/8/layout/venn3"/>
    <dgm:cxn modelId="{065C39E6-F6F8-9643-80AE-EDD074DABB57}" type="presOf" srcId="{B2D9FBCF-D170-094D-A3AD-835410C7D92A}" destId="{0AF4CFB1-ED8F-7045-992B-3CC6E17BC4F3}" srcOrd="0" destOrd="0" presId="urn:microsoft.com/office/officeart/2005/8/layout/venn3"/>
    <dgm:cxn modelId="{DB7070E6-E157-3048-B4B7-4BD4490C5E51}" type="presParOf" srcId="{99ABEB96-70DB-7C42-BC84-5858BD31E469}" destId="{0AF4CFB1-ED8F-7045-992B-3CC6E17BC4F3}" srcOrd="0" destOrd="0" presId="urn:microsoft.com/office/officeart/2005/8/layout/venn3"/>
    <dgm:cxn modelId="{49933F26-FC97-AB4D-9B87-6214EF784338}" type="presParOf" srcId="{99ABEB96-70DB-7C42-BC84-5858BD31E469}" destId="{570335CD-AB8A-F344-9B92-64A398373E32}" srcOrd="1" destOrd="0" presId="urn:microsoft.com/office/officeart/2005/8/layout/venn3"/>
    <dgm:cxn modelId="{042AF9B6-F723-B048-8DCF-0B857EEBAC43}" type="presParOf" srcId="{99ABEB96-70DB-7C42-BC84-5858BD31E469}" destId="{BB6D42BF-9C0D-8E49-974D-A161597B4132}" srcOrd="2" destOrd="0" presId="urn:microsoft.com/office/officeart/2005/8/layout/venn3"/>
    <dgm:cxn modelId="{11F7F63F-B92F-8247-B516-859FBCC22A85}" type="presParOf" srcId="{99ABEB96-70DB-7C42-BC84-5858BD31E469}" destId="{45628EB6-CFB5-014F-9DBC-5D6885857A41}" srcOrd="3" destOrd="0" presId="urn:microsoft.com/office/officeart/2005/8/layout/venn3"/>
    <dgm:cxn modelId="{9CBB70BD-536C-1D48-896C-3AB65773C9BD}" type="presParOf" srcId="{99ABEB96-70DB-7C42-BC84-5858BD31E469}" destId="{792097DD-4669-224A-ABF2-71B955D2F9F4}" srcOrd="4" destOrd="0" presId="urn:microsoft.com/office/officeart/2005/8/layout/venn3"/>
    <dgm:cxn modelId="{84BDE2E3-C2CB-4449-A659-94F5CBDDA716}" type="presParOf" srcId="{99ABEB96-70DB-7C42-BC84-5858BD31E469}" destId="{3DA118D8-53E4-DC40-B65E-5FA3D4ECB1F1}" srcOrd="5" destOrd="0" presId="urn:microsoft.com/office/officeart/2005/8/layout/venn3"/>
    <dgm:cxn modelId="{68D7479B-4426-9940-9528-2E7998579B93}" type="presParOf" srcId="{99ABEB96-70DB-7C42-BC84-5858BD31E469}" destId="{42EB534D-30DE-8F4E-BA37-16A47BF6123B}" srcOrd="6" destOrd="0" presId="urn:microsoft.com/office/officeart/2005/8/layout/venn3"/>
    <dgm:cxn modelId="{3E7932E8-FD0F-FB4B-9A30-FCF4D2F06857}" type="presParOf" srcId="{99ABEB96-70DB-7C42-BC84-5858BD31E469}" destId="{92AAB941-3EB6-B745-949F-D8AEF96838E5}" srcOrd="7" destOrd="0" presId="urn:microsoft.com/office/officeart/2005/8/layout/venn3"/>
    <dgm:cxn modelId="{CBDE60B5-11FF-4A4D-8BEA-AE732C41D3DC}" type="presParOf" srcId="{99ABEB96-70DB-7C42-BC84-5858BD31E469}" destId="{2D9D81FD-2404-6941-A792-2D41DAF24CCF}" srcOrd="8" destOrd="0" presId="urn:microsoft.com/office/officeart/2005/8/layout/ven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F4CFB1-ED8F-7045-992B-3CC6E17BC4F3}">
      <dsp:nvSpPr>
        <dsp:cNvPr id="0" name=""/>
        <dsp:cNvSpPr/>
      </dsp:nvSpPr>
      <dsp:spPr>
        <a:xfrm>
          <a:off x="2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Builders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17</a:t>
          </a:r>
        </a:p>
      </dsp:txBody>
      <dsp:txXfrm>
        <a:off x="473241" y="2003963"/>
        <a:ext cx="2285000" cy="2285000"/>
      </dsp:txXfrm>
    </dsp:sp>
    <dsp:sp modelId="{BB6D42BF-9C0D-8E49-974D-A161597B4132}">
      <dsp:nvSpPr>
        <dsp:cNvPr id="0" name=""/>
        <dsp:cNvSpPr/>
      </dsp:nvSpPr>
      <dsp:spPr>
        <a:xfrm>
          <a:off x="2586839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Contributor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4</a:t>
          </a:r>
        </a:p>
      </dsp:txBody>
      <dsp:txXfrm>
        <a:off x="3060078" y="2003963"/>
        <a:ext cx="2285000" cy="2285000"/>
      </dsp:txXfrm>
    </dsp:sp>
    <dsp:sp modelId="{792097DD-4669-224A-ABF2-71B955D2F9F4}">
      <dsp:nvSpPr>
        <dsp:cNvPr id="0" name=""/>
        <dsp:cNvSpPr/>
      </dsp:nvSpPr>
      <dsp:spPr>
        <a:xfrm>
          <a:off x="5172021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Participants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70</a:t>
          </a:r>
        </a:p>
      </dsp:txBody>
      <dsp:txXfrm>
        <a:off x="5645260" y="2003963"/>
        <a:ext cx="2285000" cy="2285000"/>
      </dsp:txXfrm>
    </dsp:sp>
    <dsp:sp modelId="{42EB534D-30DE-8F4E-BA37-16A47BF6123B}">
      <dsp:nvSpPr>
        <dsp:cNvPr id="0" name=""/>
        <dsp:cNvSpPr/>
      </dsp:nvSpPr>
      <dsp:spPr>
        <a:xfrm>
          <a:off x="7757204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Explorers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106</a:t>
          </a:r>
        </a:p>
      </dsp:txBody>
      <dsp:txXfrm>
        <a:off x="8230443" y="2003963"/>
        <a:ext cx="2285000" cy="2285000"/>
      </dsp:txXfrm>
    </dsp:sp>
    <dsp:sp modelId="{2D9D81FD-2404-6941-A792-2D41DAF24CCF}">
      <dsp:nvSpPr>
        <dsp:cNvPr id="0" name=""/>
        <dsp:cNvSpPr/>
      </dsp:nvSpPr>
      <dsp:spPr>
        <a:xfrm>
          <a:off x="10342386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No Level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78</a:t>
          </a:r>
        </a:p>
      </dsp:txBody>
      <dsp:txXfrm>
        <a:off x="10815625" y="2003963"/>
        <a:ext cx="2285000" cy="228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sv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71C18-A2F3-4EA6-88E7-584F781AC2A7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6250" y="1143000"/>
            <a:ext cx="5905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42718B-EAD2-4CCF-B347-8C4C04ED1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44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pulls orbit level for Q3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2718B-EAD2-4CCF-B347-8C4C04ED11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735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Pulled from Leaderboard in quarterly stats 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2718B-EAD2-4CCF-B347-8C4C04ED11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2156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Pulled from Q1 leaderboard in regular stats 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2718B-EAD2-4CCF-B347-8C4C04ED11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1076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2718B-EAD2-4CCF-B347-8C4C04ED116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852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0"/>
            <a:ext cx="15243175" cy="795792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1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2"/>
            <a:ext cx="6499662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26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3280"/>
            <a:ext cx="15243174" cy="795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1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1"/>
            <a:ext cx="15243175" cy="795792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3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72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3"/>
            <a:ext cx="6499663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5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1"/>
            <a:ext cx="15243175" cy="795792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3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72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3"/>
            <a:ext cx="6499663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603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93" y="0"/>
            <a:ext cx="15241190" cy="7964488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538305" y="2087943"/>
            <a:ext cx="15707419" cy="4954107"/>
          </a:xfrm>
          <a:prstGeom prst="roundRect">
            <a:avLst>
              <a:gd name="adj" fmla="val 668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9987" y="2441086"/>
            <a:ext cx="7679387" cy="2624407"/>
          </a:xfrm>
        </p:spPr>
        <p:txBody>
          <a:bodyPr anchor="b"/>
          <a:lstStyle>
            <a:lvl1pPr algn="l">
              <a:defRPr sz="6472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9989" y="5405347"/>
            <a:ext cx="8965857" cy="1341540"/>
          </a:xfrm>
        </p:spPr>
        <p:txBody>
          <a:bodyPr/>
          <a:lstStyle>
            <a:lvl1pPr marL="0" indent="0" algn="l">
              <a:buNone/>
              <a:defRPr sz="2589">
                <a:solidFill>
                  <a:schemeClr val="bg1"/>
                </a:solidFill>
              </a:defRPr>
            </a:lvl1pPr>
            <a:lvl2pPr marL="493189" indent="0" algn="ctr">
              <a:buNone/>
              <a:defRPr sz="2158"/>
            </a:lvl2pPr>
            <a:lvl3pPr marL="986379" indent="0" algn="ctr">
              <a:buNone/>
              <a:defRPr sz="1942"/>
            </a:lvl3pPr>
            <a:lvl4pPr marL="1479568" indent="0" algn="ctr">
              <a:buNone/>
              <a:defRPr sz="1726"/>
            </a:lvl4pPr>
            <a:lvl5pPr marL="1972758" indent="0" algn="ctr">
              <a:buNone/>
              <a:defRPr sz="1726"/>
            </a:lvl5pPr>
            <a:lvl6pPr marL="2465947" indent="0" algn="ctr">
              <a:buNone/>
              <a:defRPr sz="1726"/>
            </a:lvl6pPr>
            <a:lvl7pPr marL="2959136" indent="0" algn="ctr">
              <a:buNone/>
              <a:defRPr sz="1726"/>
            </a:lvl7pPr>
            <a:lvl8pPr marL="3452328" indent="0" algn="ctr">
              <a:buNone/>
              <a:defRPr sz="1726"/>
            </a:lvl8pPr>
            <a:lvl9pPr marL="3945517" indent="0" algn="ctr">
              <a:buNone/>
              <a:defRPr sz="1726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39EC2AA-D970-C448-A073-121286DBD6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7969" y="485358"/>
            <a:ext cx="3843095" cy="1135985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0C5D54B-A58F-EC4D-AA02-F28EF11FB1FD}"/>
              </a:ext>
            </a:extLst>
          </p:cNvPr>
          <p:cNvSpPr/>
          <p:nvPr userDrawn="1"/>
        </p:nvSpPr>
        <p:spPr>
          <a:xfrm>
            <a:off x="8885846" y="922441"/>
            <a:ext cx="2981203" cy="2769543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DB51D0-EFE0-9143-AB1E-054D0CA220CB}"/>
              </a:ext>
            </a:extLst>
          </p:cNvPr>
          <p:cNvSpPr/>
          <p:nvPr userDrawn="1"/>
        </p:nvSpPr>
        <p:spPr>
          <a:xfrm>
            <a:off x="13577092" y="3166833"/>
            <a:ext cx="2255561" cy="2095419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2C0393C-CCFF-344F-BF7E-2B815CA8D24F}"/>
              </a:ext>
            </a:extLst>
          </p:cNvPr>
          <p:cNvSpPr/>
          <p:nvPr userDrawn="1"/>
        </p:nvSpPr>
        <p:spPr>
          <a:xfrm>
            <a:off x="11867051" y="4347225"/>
            <a:ext cx="3056805" cy="2839778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/>
          </a:p>
        </p:txBody>
      </p:sp>
    </p:spTree>
    <p:extLst>
      <p:ext uri="{BB962C8B-B14F-4D97-AF65-F5344CB8AC3E}">
        <p14:creationId xmlns:p14="http://schemas.microsoft.com/office/powerpoint/2010/main" val="2292393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1F32-12AA-1554-D108-5278D6082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CE84-0151-C60F-9E3A-5CE264C28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C6883-9FA1-CE3C-D880-AF48EEA22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95661-FC12-6243-B378-EA504D02A8BB}" type="datetimeFigureOut">
              <a:rPr lang="en-KE" smtClean="0"/>
              <a:t>28/10/2022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CCD1D-54E4-2FFE-52CF-2E8BCD95F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AB35D-1FA6-3E89-DF96-1E74839C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7133F-2B31-6446-8F86-D810BD373E1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3078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C7977A-AF97-DFBC-978F-3E49FA544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95661-FC12-6243-B378-EA504D02A8BB}" type="datetimeFigureOut">
              <a:rPr lang="en-KE" smtClean="0"/>
              <a:t>28/10/2022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F92E44-9A44-94A1-C66C-63688B098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CDD07-BC01-0A1E-712D-BD4141590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7133F-2B31-6446-8F86-D810BD373E1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310147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1"/>
            <a:ext cx="15243175" cy="795792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3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72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3"/>
            <a:ext cx="6499663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45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969" y="424036"/>
            <a:ext cx="13147238" cy="1539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969" y="2120176"/>
            <a:ext cx="13147238" cy="5053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968" y="7381901"/>
            <a:ext cx="3429714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4E312-2ED6-2A4B-A587-DAD85B9AC23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9302" y="7381901"/>
            <a:ext cx="5144572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5493" y="7381901"/>
            <a:ext cx="3429714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C64F8-E690-3C44-8952-D480FE4A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13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</p:sldLayoutIdLst>
  <p:txStyles>
    <p:titleStyle>
      <a:lvl1pPr algn="l" defTabSz="1061893" rtl="0" eaLnBrk="1" latinLnBrk="0" hangingPunct="1">
        <a:lnSpc>
          <a:spcPct val="90000"/>
        </a:lnSpc>
        <a:spcBef>
          <a:spcPct val="0"/>
        </a:spcBef>
        <a:buNone/>
        <a:defRPr sz="51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5473" indent="-265473" algn="l" defTabSz="1061893" rtl="0" eaLnBrk="1" latinLnBrk="0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3252" kern="1200">
          <a:solidFill>
            <a:schemeClr val="tx1"/>
          </a:solidFill>
          <a:latin typeface="+mn-lt"/>
          <a:ea typeface="+mn-ea"/>
          <a:cs typeface="+mn-cs"/>
        </a:defRPr>
      </a:lvl1pPr>
      <a:lvl2pPr marL="796420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787" kern="1200">
          <a:solidFill>
            <a:schemeClr val="tx1"/>
          </a:solidFill>
          <a:latin typeface="+mn-lt"/>
          <a:ea typeface="+mn-ea"/>
          <a:cs typeface="+mn-cs"/>
        </a:defRPr>
      </a:lvl2pPr>
      <a:lvl3pPr marL="1327366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323" kern="1200">
          <a:solidFill>
            <a:schemeClr val="tx1"/>
          </a:solidFill>
          <a:latin typeface="+mn-lt"/>
          <a:ea typeface="+mn-ea"/>
          <a:cs typeface="+mn-cs"/>
        </a:defRPr>
      </a:lvl3pPr>
      <a:lvl4pPr marL="1858312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4pPr>
      <a:lvl5pPr marL="2389259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5pPr>
      <a:lvl6pPr marL="2920205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6pPr>
      <a:lvl7pPr marL="3451151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7pPr>
      <a:lvl8pPr marL="3982098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8pPr>
      <a:lvl9pPr marL="4513044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1pPr>
      <a:lvl2pPr marL="530946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2pPr>
      <a:lvl3pPr marL="1061893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3pPr>
      <a:lvl4pPr marL="1592839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4pPr>
      <a:lvl5pPr marL="2123785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5pPr>
      <a:lvl6pPr marL="2654732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6pPr>
      <a:lvl7pPr marL="3185678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7pPr>
      <a:lvl8pPr marL="3716625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8pPr>
      <a:lvl9pPr marL="4247571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63" Type="http://schemas.openxmlformats.org/officeDocument/2006/relationships/image" Target="../media/image7.png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9" Type="http://schemas.openxmlformats.org/officeDocument/2006/relationships/tags" Target="../tags/tag29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5" Type="http://schemas.openxmlformats.org/officeDocument/2006/relationships/tags" Target="../tags/tag5.xml"/><Relationship Id="rId61" Type="http://schemas.openxmlformats.org/officeDocument/2006/relationships/tags" Target="../tags/tag61.xml"/><Relationship Id="rId19" Type="http://schemas.openxmlformats.org/officeDocument/2006/relationships/tags" Target="../tags/tag1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64" Type="http://schemas.openxmlformats.org/officeDocument/2006/relationships/image" Target="../media/image8.svg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tags" Target="../tags/tag59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7" y="1076095"/>
            <a:ext cx="5168146" cy="45735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PI-20</a:t>
            </a:r>
          </a:p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Mojaloop</a:t>
            </a:r>
          </a:p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Community</a:t>
            </a:r>
          </a:p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Awards</a:t>
            </a:r>
            <a:endParaRPr lang="en-US" sz="7430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1524868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2BFE3B-00EF-AD42-BE2E-56AB53D55A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680" y="991835"/>
            <a:ext cx="13130134" cy="68714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CD99E5-38E9-1040-B311-5439C53A5F6D}"/>
              </a:ext>
            </a:extLst>
          </p:cNvPr>
          <p:cNvSpPr txBox="1"/>
          <p:nvPr/>
        </p:nvSpPr>
        <p:spPr>
          <a:xfrm>
            <a:off x="1490810" y="1028798"/>
            <a:ext cx="9123625" cy="5843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394527"/>
            <a:r>
              <a:rPr lang="en-US" sz="3797" b="1" spc="-86" dirty="0">
                <a:solidFill>
                  <a:srgbClr val="00A4FF"/>
                </a:solidFill>
                <a:latin typeface="Varela Round" pitchFamily="2" charset="-79"/>
                <a:cs typeface="Varela Round" pitchFamily="2" charset="-79"/>
              </a:rPr>
              <a:t>New &amp; Promising Community Members</a:t>
            </a:r>
            <a:endParaRPr lang="en-US" sz="3797" spc="-86" dirty="0">
              <a:solidFill>
                <a:srgbClr val="00A4FF"/>
              </a:solidFill>
              <a:latin typeface="Varela Round" pitchFamily="2" charset="-79"/>
              <a:cs typeface="Varela Round" pitchFamily="2" charset="-79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FBE6506-EC0B-D349-8029-8D3E55F0BAFD}"/>
              </a:ext>
            </a:extLst>
          </p:cNvPr>
          <p:cNvGrpSpPr/>
          <p:nvPr/>
        </p:nvGrpSpPr>
        <p:grpSpPr>
          <a:xfrm>
            <a:off x="2879256" y="2120839"/>
            <a:ext cx="3479604" cy="5297809"/>
            <a:chOff x="360293" y="2016204"/>
            <a:chExt cx="3737112" cy="5638616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9000DACE-EFE3-0748-B141-19618AB7B265}"/>
                </a:ext>
              </a:extLst>
            </p:cNvPr>
            <p:cNvSpPr/>
            <p:nvPr/>
          </p:nvSpPr>
          <p:spPr>
            <a:xfrm>
              <a:off x="516994" y="2016204"/>
              <a:ext cx="3580411" cy="5638616"/>
            </a:xfrm>
            <a:prstGeom prst="roundRect">
              <a:avLst>
                <a:gd name="adj" fmla="val 6207"/>
              </a:avLst>
            </a:prstGeom>
            <a:solidFill>
              <a:schemeClr val="bg1"/>
            </a:solidFill>
            <a:ln>
              <a:noFill/>
            </a:ln>
            <a:effectLst>
              <a:outerShdw blurRad="190500" dist="38100" dir="5400000" algn="t" rotWithShape="0">
                <a:schemeClr val="tx1">
                  <a:alpha val="19519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endParaRPr lang="en-US" sz="155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34" name="Round Same Side Corner Rectangle 33">
              <a:extLst>
                <a:ext uri="{FF2B5EF4-FFF2-40B4-BE49-F238E27FC236}">
                  <a16:creationId xmlns:a16="http://schemas.microsoft.com/office/drawing/2014/main" id="{549AA674-0307-AA48-B709-602BA11593C1}"/>
                </a:ext>
              </a:extLst>
            </p:cNvPr>
            <p:cNvSpPr/>
            <p:nvPr/>
          </p:nvSpPr>
          <p:spPr>
            <a:xfrm>
              <a:off x="516993" y="2016205"/>
              <a:ext cx="3580412" cy="698700"/>
            </a:xfrm>
            <a:prstGeom prst="round2SameRect">
              <a:avLst>
                <a:gd name="adj1" fmla="val 26619"/>
                <a:gd name="adj2" fmla="val 0"/>
              </a:avLst>
            </a:prstGeom>
            <a:solidFill>
              <a:srgbClr val="FC44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r>
                <a:rPr lang="en-US" sz="3106" dirty="0">
                  <a:solidFill>
                    <a:prstClr val="white"/>
                  </a:solidFill>
                  <a:latin typeface="Varela Round"/>
                </a:rPr>
                <a:t>2022 Q3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AABA347-A1F5-624C-A460-4ADE28CB4B23}"/>
                </a:ext>
              </a:extLst>
            </p:cNvPr>
            <p:cNvSpPr txBox="1"/>
            <p:nvPr/>
          </p:nvSpPr>
          <p:spPr>
            <a:xfrm>
              <a:off x="360293" y="2775290"/>
              <a:ext cx="3737112" cy="1944162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 defTabSz="849461">
                <a:spcAft>
                  <a:spcPts val="2973"/>
                </a:spcAft>
              </a:pPr>
              <a:r>
                <a:rPr lang="fi-FI" sz="2090" b="1" dirty="0" err="1">
                  <a:solidFill>
                    <a:srgbClr val="FC440F"/>
                  </a:solidFill>
                </a:rPr>
                <a:t>Gift</a:t>
              </a:r>
              <a:r>
                <a:rPr lang="fi-FI" sz="2090" b="1" dirty="0">
                  <a:solidFill>
                    <a:srgbClr val="FC440F"/>
                  </a:solidFill>
                </a:rPr>
                <a:t> </a:t>
              </a:r>
              <a:r>
                <a:rPr lang="fi-FI" sz="2090" b="1" dirty="0" err="1">
                  <a:solidFill>
                    <a:srgbClr val="FC440F"/>
                  </a:solidFill>
                </a:rPr>
                <a:t>Agboro</a:t>
              </a:r>
              <a:endParaRPr lang="fi-FI" sz="2090" b="1" dirty="0">
                <a:solidFill>
                  <a:srgbClr val="FC440F"/>
                </a:solidFill>
              </a:endParaRPr>
            </a:p>
            <a:p>
              <a:pPr algn="ctr" defTabSz="849461">
                <a:spcAft>
                  <a:spcPts val="2973"/>
                </a:spcAft>
              </a:pPr>
              <a:r>
                <a:rPr lang="fi-FI" sz="2090" b="1" dirty="0" err="1">
                  <a:solidFill>
                    <a:srgbClr val="FC440F"/>
                  </a:solidFill>
                </a:rPr>
                <a:t>Rui</a:t>
              </a:r>
              <a:r>
                <a:rPr lang="fi-FI" sz="2090" b="1" dirty="0">
                  <a:solidFill>
                    <a:srgbClr val="FC440F"/>
                  </a:solidFill>
                </a:rPr>
                <a:t> </a:t>
              </a:r>
              <a:r>
                <a:rPr lang="fi-FI" sz="2090" b="1" dirty="0" err="1">
                  <a:solidFill>
                    <a:srgbClr val="FC440F"/>
                  </a:solidFill>
                </a:rPr>
                <a:t>Rocha</a:t>
              </a:r>
              <a:endParaRPr lang="fi-FI" sz="2090" b="1" dirty="0">
                <a:solidFill>
                  <a:srgbClr val="FC440F"/>
                </a:solidFill>
              </a:endParaRPr>
            </a:p>
            <a:p>
              <a:pPr algn="ctr" defTabSz="849461">
                <a:spcAft>
                  <a:spcPts val="2973"/>
                </a:spcAft>
              </a:pPr>
              <a:r>
                <a:rPr lang="fi-FI" sz="2090" b="1" dirty="0" err="1">
                  <a:solidFill>
                    <a:srgbClr val="FC440F"/>
                  </a:solidFill>
                </a:rPr>
                <a:t>Elifraha</a:t>
              </a:r>
              <a:r>
                <a:rPr lang="fi-FI" sz="2090" b="1" dirty="0">
                  <a:solidFill>
                    <a:srgbClr val="FC440F"/>
                  </a:solidFill>
                </a:rPr>
                <a:t> </a:t>
              </a:r>
              <a:r>
                <a:rPr lang="fi-FI" sz="2090" b="1" dirty="0" err="1">
                  <a:solidFill>
                    <a:srgbClr val="FC440F"/>
                  </a:solidFill>
                </a:rPr>
                <a:t>Natai</a:t>
              </a:r>
              <a:endParaRPr lang="fi-FI" sz="2090" b="1" dirty="0">
                <a:solidFill>
                  <a:srgbClr val="FC440F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3D6D344-D296-D044-9B5E-F83C07AB04C8}"/>
                </a:ext>
              </a:extLst>
            </p:cNvPr>
            <p:cNvSpPr txBox="1"/>
            <p:nvPr/>
          </p:nvSpPr>
          <p:spPr>
            <a:xfrm>
              <a:off x="565501" y="4775125"/>
              <a:ext cx="3220492" cy="3526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394527">
                <a:spcAft>
                  <a:spcPts val="777"/>
                </a:spcAft>
              </a:pPr>
              <a:endParaRPr lang="en-US" sz="1553" dirty="0">
                <a:solidFill>
                  <a:prstClr val="black"/>
                </a:solidFill>
              </a:endParaRPr>
            </a:p>
          </p:txBody>
        </p:sp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A0969408-8921-2C41-AC07-0A43F90AEB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46939" y="960028"/>
            <a:ext cx="2470149" cy="785956"/>
          </a:xfrm>
          <a:prstGeom prst="rect">
            <a:avLst/>
          </a:prstGeom>
        </p:spPr>
      </p:pic>
      <p:pic>
        <p:nvPicPr>
          <p:cNvPr id="25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5E68F14E-99D6-46E3-B03F-F288CDF892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639" r="16639"/>
          <a:stretch>
            <a:fillRect/>
          </a:stretch>
        </p:blipFill>
        <p:spPr>
          <a:xfrm>
            <a:off x="7075138" y="1809886"/>
            <a:ext cx="5608763" cy="5608763"/>
          </a:xfrm>
          <a:prstGeom prst="ellipse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090BB1B-62EE-D203-C123-C5B3F6B98C51}"/>
              </a:ext>
            </a:extLst>
          </p:cNvPr>
          <p:cNvSpPr txBox="1"/>
          <p:nvPr/>
        </p:nvSpPr>
        <p:spPr>
          <a:xfrm>
            <a:off x="3126065" y="4771603"/>
            <a:ext cx="3087818" cy="2594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Danish Jamal</a:t>
            </a: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Jake Kendall</a:t>
            </a:r>
          </a:p>
          <a:p>
            <a:pPr algn="ctr"/>
            <a:r>
              <a:rPr lang="en-US" sz="2323" dirty="0" err="1">
                <a:latin typeface="Calibri" panose="020F0502020204030204" pitchFamily="34" charset="0"/>
                <a:ea typeface="Calibri" panose="020F0502020204030204" pitchFamily="34" charset="0"/>
              </a:rPr>
              <a:t>Avik</a:t>
            </a:r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323" dirty="0" err="1">
                <a:latin typeface="Calibri" panose="020F0502020204030204" pitchFamily="34" charset="0"/>
                <a:ea typeface="Calibri" panose="020F0502020204030204" pitchFamily="34" charset="0"/>
              </a:rPr>
              <a:t>Ganguly</a:t>
            </a:r>
            <a:endParaRPr lang="en-US" sz="2323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José Francisco Antunes</a:t>
            </a: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Sherwin – Busy Bee</a:t>
            </a: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Zbyszek </a:t>
            </a:r>
            <a:r>
              <a:rPr lang="en-US" sz="2323" dirty="0" err="1">
                <a:latin typeface="Calibri" panose="020F0502020204030204" pitchFamily="34" charset="0"/>
                <a:ea typeface="Calibri" panose="020F0502020204030204" pitchFamily="34" charset="0"/>
              </a:rPr>
              <a:t>Tenerowicz</a:t>
            </a:r>
            <a:endParaRPr lang="en-US" sz="2323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Joseph Benson-</a:t>
            </a:r>
            <a:r>
              <a:rPr lang="en-US" sz="2323" dirty="0" err="1">
                <a:latin typeface="Calibri" panose="020F0502020204030204" pitchFamily="34" charset="0"/>
                <a:ea typeface="Calibri" panose="020F0502020204030204" pitchFamily="34" charset="0"/>
              </a:rPr>
              <a:t>Aruna</a:t>
            </a:r>
            <a:endParaRPr lang="en-US" sz="2323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3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6644" y="2550693"/>
            <a:ext cx="8412208" cy="2437760"/>
          </a:xfrm>
        </p:spPr>
        <p:txBody>
          <a:bodyPr>
            <a:normAutofit/>
          </a:bodyPr>
          <a:lstStyle/>
          <a:p>
            <a:r>
              <a:rPr lang="en-KE" dirty="0"/>
              <a:t>Special Recognition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significant contributions by Mojaloop community members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159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8" y="1076095"/>
            <a:ext cx="7200113" cy="9434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131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Special Recognition</a:t>
            </a:r>
            <a:endParaRPr lang="en-US" sz="6131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1221505" y="2635750"/>
            <a:ext cx="6805739" cy="12025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Desire </a:t>
            </a:r>
            <a:r>
              <a:rPr lang="en-US" sz="3343" b="1" dirty="0" err="1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Kachenje</a:t>
            </a: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 – Walk the Loop</a:t>
            </a: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396380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9989" y="2559141"/>
            <a:ext cx="8412208" cy="2437760"/>
          </a:xfrm>
        </p:spPr>
        <p:txBody>
          <a:bodyPr>
            <a:normAutofit/>
          </a:bodyPr>
          <a:lstStyle/>
          <a:p>
            <a:r>
              <a:rPr lang="en-KE" dirty="0"/>
              <a:t>Notices &amp; Reminders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35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A8CC-F7F4-0242-8A3C-B7BB87A902F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47748" y="423863"/>
            <a:ext cx="13147675" cy="1539875"/>
          </a:xfrm>
        </p:spPr>
        <p:txBody>
          <a:bodyPr/>
          <a:lstStyle/>
          <a:p>
            <a:pPr algn="ctr"/>
            <a:r>
              <a:rPr lang="en-KE" dirty="0">
                <a:solidFill>
                  <a:schemeClr val="bg1"/>
                </a:solidFill>
              </a:rPr>
              <a:t>Updating PI Schedule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0CB20-FCE8-2B41-8FFC-53DB9731CE5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7749" y="1963738"/>
            <a:ext cx="13147675" cy="5053013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3 Program Increments (PI) per year instead of 4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Longer period to get more done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More Formal mid-PI checkins</a:t>
            </a:r>
          </a:p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3 Convenings a year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Beginning of March 2023: In-person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End of June 2023: Virtual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End of October 2023: In-person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F589C-85F1-6A46-8577-76B4D9E9C2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20AF9D7A-5BEE-9245-944A-197F51D542D9}" type="slidenum">
              <a:rPr lang="en-US" smtClean="0"/>
              <a:t>14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7DF8AC8-3213-B2BE-0682-86F27D531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78118" y="6358188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474544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LSHAPE_TB_00000000000000000000000000000000_LeftEndCaps" hidden="1">
            <a:extLst>
              <a:ext uri="{FF2B5EF4-FFF2-40B4-BE49-F238E27FC236}">
                <a16:creationId xmlns:a16="http://schemas.microsoft.com/office/drawing/2014/main" id="{DB5F6699-26A5-4BAD-8B4B-69B4334155D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60612" y="15278"/>
            <a:ext cx="596317" cy="321627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2090" b="1">
                <a:solidFill>
                  <a:schemeClr val="accent2"/>
                </a:solidFill>
              </a:rPr>
              <a:t>2022</a:t>
            </a:r>
          </a:p>
        </p:txBody>
      </p:sp>
      <p:sp>
        <p:nvSpPr>
          <p:cNvPr id="4" name="OTLSHAPE_TB_00000000000000000000000000000000_ScaleContainer">
            <a:extLst>
              <a:ext uri="{FF2B5EF4-FFF2-40B4-BE49-F238E27FC236}">
                <a16:creationId xmlns:a16="http://schemas.microsoft.com/office/drawing/2014/main" id="{3879C5B8-83C8-4CEA-AF2A-B07105B0F73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516275" y="4883974"/>
            <a:ext cx="12210624" cy="294943"/>
          </a:xfrm>
          <a:prstGeom prst="roundRect">
            <a:avLst/>
          </a:prstGeom>
          <a:gradFill flip="none" rotWithShape="1">
            <a:gsLst>
              <a:gs pos="0">
                <a:srgbClr val="6F3198"/>
              </a:gs>
              <a:gs pos="100000">
                <a:srgbClr val="5D2A7F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5" name="OTLSHAPE_TB_00000000000000000000000000000000_ElapsedTime" hidden="1">
            <a:extLst>
              <a:ext uri="{FF2B5EF4-FFF2-40B4-BE49-F238E27FC236}">
                <a16:creationId xmlns:a16="http://schemas.microsoft.com/office/drawing/2014/main" id="{951DB5B7-A236-4770-A5C5-3D118543F15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523550" y="4237459"/>
            <a:ext cx="0" cy="0"/>
          </a:xfrm>
          <a:prstGeom prst="roundRect">
            <a:avLst/>
          </a:prstGeom>
          <a:solidFill>
            <a:srgbClr val="FF0000">
              <a:alpha val="74902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6" name="OTLSHAPE_TB_00000000000000000000000000000000_TodayMarkerShape" hidden="1">
            <a:extLst>
              <a:ext uri="{FF2B5EF4-FFF2-40B4-BE49-F238E27FC236}">
                <a16:creationId xmlns:a16="http://schemas.microsoft.com/office/drawing/2014/main" id="{F455DDB1-E756-49A7-908C-8ABBC0C9F32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481415" y="4532403"/>
            <a:ext cx="88483" cy="98315"/>
          </a:xfrm>
          <a:prstGeom prst="triangl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7" name="OTLSHAPE_TB_00000000000000000000000000000000_TodayMarkerText" hidden="1">
            <a:extLst>
              <a:ext uri="{FF2B5EF4-FFF2-40B4-BE49-F238E27FC236}">
                <a16:creationId xmlns:a16="http://schemas.microsoft.com/office/drawing/2014/main" id="{AA271D63-CE52-43BF-B8A4-59A3BD813FBE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4217711" y="7394620"/>
            <a:ext cx="412612" cy="2145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394" spc="-14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</a:p>
        </p:txBody>
      </p:sp>
      <p:sp>
        <p:nvSpPr>
          <p:cNvPr id="8" name="OTLSHAPE_TB_00000000000000000000000000000000_TimescaleInterval1">
            <a:extLst>
              <a:ext uri="{FF2B5EF4-FFF2-40B4-BE49-F238E27FC236}">
                <a16:creationId xmlns:a16="http://schemas.microsoft.com/office/drawing/2014/main" id="{6B362429-561E-49CF-B243-CCA3864C1D0F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590010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10/23</a:t>
            </a:r>
          </a:p>
        </p:txBody>
      </p:sp>
      <p:sp>
        <p:nvSpPr>
          <p:cNvPr id="9" name="OTLSHAPE_TB_00000000000000000000000000000000_TimescaleInterval2">
            <a:extLst>
              <a:ext uri="{FF2B5EF4-FFF2-40B4-BE49-F238E27FC236}">
                <a16:creationId xmlns:a16="http://schemas.microsoft.com/office/drawing/2014/main" id="{159CB868-4C28-411A-9BB2-F6F458DFB502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3622690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10/30</a:t>
            </a:r>
          </a:p>
        </p:txBody>
      </p:sp>
      <p:sp>
        <p:nvSpPr>
          <p:cNvPr id="10" name="OTLSHAPE_TB_00000000000000000000000000000000_ScaleMarking1">
            <a:extLst>
              <a:ext uri="{FF2B5EF4-FFF2-40B4-BE49-F238E27FC236}">
                <a16:creationId xmlns:a16="http://schemas.microsoft.com/office/drawing/2014/main" id="{BC5D7DB0-5A4B-4C27-94E8-2DED1574C840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590010" y="4667929"/>
            <a:ext cx="364833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23">
                <a:solidFill>
                  <a:schemeClr val="bg1"/>
                </a:solidFill>
                <a:latin typeface="Calibri" panose="020F0502020204030204" pitchFamily="34" charset="0"/>
              </a:rPr>
              <a:t>2022</a:t>
            </a:r>
            <a:endParaRPr lang="en-US" sz="1394" spc="-23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03" name="OTLSHAPE_TB_00000000000000000000000000000000_TimescaleInterval3">
            <a:extLst>
              <a:ext uri="{FF2B5EF4-FFF2-40B4-BE49-F238E27FC236}">
                <a16:creationId xmlns:a16="http://schemas.microsoft.com/office/drawing/2014/main" id="{2912291A-54F7-4646-9156-D9F46D4D56AA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5655369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11/06</a:t>
            </a:r>
          </a:p>
        </p:txBody>
      </p:sp>
      <p:sp>
        <p:nvSpPr>
          <p:cNvPr id="204" name="OTLSHAPE_TB_00000000000000000000000000000000_TimescaleInterval4">
            <a:extLst>
              <a:ext uri="{FF2B5EF4-FFF2-40B4-BE49-F238E27FC236}">
                <a16:creationId xmlns:a16="http://schemas.microsoft.com/office/drawing/2014/main" id="{B1C4330D-1137-4359-AB12-54E61AAA0977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7688050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11/13</a:t>
            </a:r>
          </a:p>
        </p:txBody>
      </p:sp>
      <p:sp>
        <p:nvSpPr>
          <p:cNvPr id="205" name="OTLSHAPE_TB_00000000000000000000000000000000_TimescaleInterval5">
            <a:extLst>
              <a:ext uri="{FF2B5EF4-FFF2-40B4-BE49-F238E27FC236}">
                <a16:creationId xmlns:a16="http://schemas.microsoft.com/office/drawing/2014/main" id="{987D5C3E-2F0D-4A3A-9280-30B5BFCAC8EA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9720728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11/20</a:t>
            </a:r>
          </a:p>
        </p:txBody>
      </p:sp>
      <p:sp>
        <p:nvSpPr>
          <p:cNvPr id="11" name="OTLSHAPE_TB_00000000000000000000000000000000_TimescaleInterval6">
            <a:extLst>
              <a:ext uri="{FF2B5EF4-FFF2-40B4-BE49-F238E27FC236}">
                <a16:creationId xmlns:a16="http://schemas.microsoft.com/office/drawing/2014/main" id="{F733933B-4C2B-6D4E-0809-634B62F2A604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11753408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11/27</a:t>
            </a:r>
          </a:p>
        </p:txBody>
      </p:sp>
      <p:sp>
        <p:nvSpPr>
          <p:cNvPr id="221" name="OTLSHAPE_T_e1664b10a79849eaa7bb591159e4ff69_Shape">
            <a:extLst>
              <a:ext uri="{FF2B5EF4-FFF2-40B4-BE49-F238E27FC236}">
                <a16:creationId xmlns:a16="http://schemas.microsoft.com/office/drawing/2014/main" id="{43B7F5F5-F77C-4D65-9768-1D5E5937E9AE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2387423" y="2868042"/>
            <a:ext cx="2905184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3" name="OTLSHAPE_T_85ffb43cdd974451936cad87c9bb5db3_Shape">
            <a:extLst>
              <a:ext uri="{FF2B5EF4-FFF2-40B4-BE49-F238E27FC236}">
                <a16:creationId xmlns:a16="http://schemas.microsoft.com/office/drawing/2014/main" id="{1D0CD880-495C-4772-8670-98F4152CB8DE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5872018" y="3110288"/>
            <a:ext cx="1165023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5" name="OTLSHAPE_T_ee4428baded44f1b9fbe66b5519219b5_Shape">
            <a:extLst>
              <a:ext uri="{FF2B5EF4-FFF2-40B4-BE49-F238E27FC236}">
                <a16:creationId xmlns:a16="http://schemas.microsoft.com/office/drawing/2014/main" id="{EEEBB74C-187B-4CF0-9BE3-76E387002D92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7033547" y="3352534"/>
            <a:ext cx="1459966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7" name="OTLSHAPE_T_a1a676fbd78545babb16ecc35d69518b_Shape">
            <a:extLst>
              <a:ext uri="{FF2B5EF4-FFF2-40B4-BE49-F238E27FC236}">
                <a16:creationId xmlns:a16="http://schemas.microsoft.com/office/drawing/2014/main" id="{7E684BFA-413F-48C2-A178-28EB8CE77D71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8485461" y="3594780"/>
            <a:ext cx="884828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9" name="OTLSHAPE_T_cfe82d0cbb74492e9807beb8c9c7b909_Shape">
            <a:extLst>
              <a:ext uri="{FF2B5EF4-FFF2-40B4-BE49-F238E27FC236}">
                <a16:creationId xmlns:a16="http://schemas.microsoft.com/office/drawing/2014/main" id="{99C0BF42-792A-4708-B75B-ED91FF5C4B39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9937375" y="3837027"/>
            <a:ext cx="294943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31" name="OTLSHAPE_T_9a73e463353c4d2abb641342adde4731_Shape">
            <a:extLst>
              <a:ext uri="{FF2B5EF4-FFF2-40B4-BE49-F238E27FC236}">
                <a16:creationId xmlns:a16="http://schemas.microsoft.com/office/drawing/2014/main" id="{DE8CFA1B-AF24-40C4-9325-20ABD6C45B1D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9937375" y="4277278"/>
            <a:ext cx="3495070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2" name="OTLSHAPE_T_e1664b10a79849eaa7bb591159e4ff69_ShapePercentage" hidden="1">
            <a:extLst>
              <a:ext uri="{FF2B5EF4-FFF2-40B4-BE49-F238E27FC236}">
                <a16:creationId xmlns:a16="http://schemas.microsoft.com/office/drawing/2014/main" id="{6FBCBEE0-FA05-400F-817F-BBF35D867705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2394699" y="2221527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24" name="OTLSHAPE_T_85ffb43cdd974451936cad87c9bb5db3_ShapePercentage" hidden="1">
            <a:extLst>
              <a:ext uri="{FF2B5EF4-FFF2-40B4-BE49-F238E27FC236}">
                <a16:creationId xmlns:a16="http://schemas.microsoft.com/office/drawing/2014/main" id="{CFFFAAC7-671F-47BA-A0E7-E10D1D573D88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5879292" y="2463773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26" name="OTLSHAPE_T_ee4428baded44f1b9fbe66b5519219b5_ShapePercentage" hidden="1">
            <a:extLst>
              <a:ext uri="{FF2B5EF4-FFF2-40B4-BE49-F238E27FC236}">
                <a16:creationId xmlns:a16="http://schemas.microsoft.com/office/drawing/2014/main" id="{46C8684E-B416-46A3-89F3-024E43FF28C6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>
            <a:off x="7040823" y="2706019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28" name="OTLSHAPE_T_a1a676fbd78545babb16ecc35d69518b_ShapePercentage" hidden="1">
            <a:extLst>
              <a:ext uri="{FF2B5EF4-FFF2-40B4-BE49-F238E27FC236}">
                <a16:creationId xmlns:a16="http://schemas.microsoft.com/office/drawing/2014/main" id="{9AC9DCC0-DBB1-4998-88C4-DF13B5219C34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8492737" y="2948266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30" name="OTLSHAPE_T_cfe82d0cbb74492e9807beb8c9c7b909_ShapePercentage" hidden="1">
            <a:extLst>
              <a:ext uri="{FF2B5EF4-FFF2-40B4-BE49-F238E27FC236}">
                <a16:creationId xmlns:a16="http://schemas.microsoft.com/office/drawing/2014/main" id="{BA41BA35-E0F7-4507-ACA1-1672DF6A9836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9944651" y="3190513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32" name="OTLSHAPE_T_9a73e463353c4d2abb641342adde4731_ShapePercentage" hidden="1">
            <a:extLst>
              <a:ext uri="{FF2B5EF4-FFF2-40B4-BE49-F238E27FC236}">
                <a16:creationId xmlns:a16="http://schemas.microsoft.com/office/drawing/2014/main" id="{EDBB330C-7222-47E1-B1AE-23E675BC1097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9944651" y="3630763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77" name="OTLSHAPE_T_e1664b10a79849eaa7bb591159e4ff69_Duration" hidden="1">
            <a:extLst>
              <a:ext uri="{FF2B5EF4-FFF2-40B4-BE49-F238E27FC236}">
                <a16:creationId xmlns:a16="http://schemas.microsoft.com/office/drawing/2014/main" id="{2DBA36A7-445B-4725-97C4-46003972019F}"/>
              </a:ext>
            </a:extLst>
          </p:cNvPr>
          <p:cNvSpPr txBox="1"/>
          <p:nvPr>
            <p:custDataLst>
              <p:tags r:id="rId26"/>
            </p:custDataLst>
          </p:nvPr>
        </p:nvSpPr>
        <p:spPr>
          <a:xfrm>
            <a:off x="557712" y="-353944"/>
            <a:ext cx="383425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8 days</a:t>
            </a:r>
          </a:p>
        </p:txBody>
      </p:sp>
      <p:sp>
        <p:nvSpPr>
          <p:cNvPr id="78" name="OTLSHAPE_T_e1664b10a79849eaa7bb591159e4ff69_TextPercentage" hidden="1">
            <a:extLst>
              <a:ext uri="{FF2B5EF4-FFF2-40B4-BE49-F238E27FC236}">
                <a16:creationId xmlns:a16="http://schemas.microsoft.com/office/drawing/2014/main" id="{669DB9DF-A7A3-48B9-B90F-E9A33B3E01AF}"/>
              </a:ext>
            </a:extLst>
          </p:cNvPr>
          <p:cNvSpPr txBox="1"/>
          <p:nvPr>
            <p:custDataLst>
              <p:tags r:id="rId27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79" name="OTLSHAPE_T_e1664b10a79849eaa7bb591159e4ff69_StartDate" hidden="1">
            <a:extLst>
              <a:ext uri="{FF2B5EF4-FFF2-40B4-BE49-F238E27FC236}">
                <a16:creationId xmlns:a16="http://schemas.microsoft.com/office/drawing/2014/main" id="{669D1D6B-1854-4721-BEC3-EDF11A6D2F30}"/>
              </a:ext>
            </a:extLst>
          </p:cNvPr>
          <p:cNvSpPr txBox="1"/>
          <p:nvPr>
            <p:custDataLst>
              <p:tags r:id="rId28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80" name="OTLSHAPE_T_e1664b10a79849eaa7bb591159e4ff69_EndDate" hidden="1">
            <a:extLst>
              <a:ext uri="{FF2B5EF4-FFF2-40B4-BE49-F238E27FC236}">
                <a16:creationId xmlns:a16="http://schemas.microsoft.com/office/drawing/2014/main" id="{E69FFE42-AFD0-4466-A88C-C8A9AE064476}"/>
              </a:ext>
            </a:extLst>
          </p:cNvPr>
          <p:cNvSpPr txBox="1"/>
          <p:nvPr>
            <p:custDataLst>
              <p:tags r:id="rId29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81" name="OTLSHAPE_T_e1664b10a79849eaa7bb591159e4ff69_JoinedDate">
            <a:extLst>
              <a:ext uri="{FF2B5EF4-FFF2-40B4-BE49-F238E27FC236}">
                <a16:creationId xmlns:a16="http://schemas.microsoft.com/office/drawing/2014/main" id="{8EE98F2C-6552-411A-8EE9-C32F7223A2B2}"/>
              </a:ext>
            </a:extLst>
          </p:cNvPr>
          <p:cNvSpPr txBox="1"/>
          <p:nvPr>
            <p:custDataLst>
              <p:tags r:id="rId30"/>
            </p:custDataLst>
          </p:nvPr>
        </p:nvSpPr>
        <p:spPr>
          <a:xfrm>
            <a:off x="974843" y="2852459"/>
            <a:ext cx="1356736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61" spc="-5" dirty="0" err="1">
                <a:solidFill>
                  <a:schemeClr val="bg1"/>
                </a:solidFill>
                <a:latin typeface="Calibri" panose="020F0502020204030204" pitchFamily="34" charset="0"/>
              </a:rPr>
              <a:t>Thur</a:t>
            </a:r>
            <a:r>
              <a:rPr lang="en-US" sz="1161" spc="-5" dirty="0">
                <a:solidFill>
                  <a:schemeClr val="bg1"/>
                </a:solidFill>
                <a:latin typeface="Calibri" panose="020F0502020204030204" pitchFamily="34" charset="0"/>
              </a:rPr>
              <a:t> 27.Oct - Fri 4.Nov</a:t>
            </a:r>
          </a:p>
        </p:txBody>
      </p:sp>
      <p:sp>
        <p:nvSpPr>
          <p:cNvPr id="82" name="OTLSHAPE_T_e1664b10a79849eaa7bb591159e4ff69_Title">
            <a:extLst>
              <a:ext uri="{FF2B5EF4-FFF2-40B4-BE49-F238E27FC236}">
                <a16:creationId xmlns:a16="http://schemas.microsoft.com/office/drawing/2014/main" id="{83BDCCBD-FE85-47B4-8210-858260878628}"/>
              </a:ext>
            </a:extLst>
          </p:cNvPr>
          <p:cNvSpPr txBox="1"/>
          <p:nvPr>
            <p:custDataLst>
              <p:tags r:id="rId31"/>
            </p:custDataLst>
          </p:nvPr>
        </p:nvSpPr>
        <p:spPr>
          <a:xfrm>
            <a:off x="5350038" y="2843514"/>
            <a:ext cx="2477518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7" dirty="0">
                <a:solidFill>
                  <a:schemeClr val="bg1"/>
                </a:solidFill>
                <a:latin typeface="Calibri" panose="020F0502020204030204" pitchFamily="34" charset="0"/>
              </a:rPr>
              <a:t>Nomination / Register to vote Period</a:t>
            </a:r>
          </a:p>
        </p:txBody>
      </p:sp>
      <p:sp>
        <p:nvSpPr>
          <p:cNvPr id="109" name="OTLSHAPE_T_85ffb43cdd974451936cad87c9bb5db3_Duration" hidden="1">
            <a:extLst>
              <a:ext uri="{FF2B5EF4-FFF2-40B4-BE49-F238E27FC236}">
                <a16:creationId xmlns:a16="http://schemas.microsoft.com/office/drawing/2014/main" id="{8315A2CE-548D-4A6A-91FA-0BFABAFBEF94}"/>
              </a:ext>
            </a:extLst>
          </p:cNvPr>
          <p:cNvSpPr txBox="1"/>
          <p:nvPr>
            <p:custDataLst>
              <p:tags r:id="rId32"/>
            </p:custDataLst>
          </p:nvPr>
        </p:nvSpPr>
        <p:spPr>
          <a:xfrm>
            <a:off x="557712" y="-347435"/>
            <a:ext cx="383425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4 days</a:t>
            </a:r>
          </a:p>
        </p:txBody>
      </p:sp>
      <p:sp>
        <p:nvSpPr>
          <p:cNvPr id="110" name="OTLSHAPE_T_85ffb43cdd974451936cad87c9bb5db3_TextPercentage" hidden="1">
            <a:extLst>
              <a:ext uri="{FF2B5EF4-FFF2-40B4-BE49-F238E27FC236}">
                <a16:creationId xmlns:a16="http://schemas.microsoft.com/office/drawing/2014/main" id="{BBFE2795-C211-4159-A668-CF6F894F04F8}"/>
              </a:ext>
            </a:extLst>
          </p:cNvPr>
          <p:cNvSpPr txBox="1"/>
          <p:nvPr>
            <p:custDataLst>
              <p:tags r:id="rId33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11" name="OTLSHAPE_T_85ffb43cdd974451936cad87c9bb5db3_StartDate" hidden="1">
            <a:extLst>
              <a:ext uri="{FF2B5EF4-FFF2-40B4-BE49-F238E27FC236}">
                <a16:creationId xmlns:a16="http://schemas.microsoft.com/office/drawing/2014/main" id="{D1FFE264-C792-468C-A7C8-0140D01A593B}"/>
              </a:ext>
            </a:extLst>
          </p:cNvPr>
          <p:cNvSpPr txBox="1"/>
          <p:nvPr>
            <p:custDataLst>
              <p:tags r:id="rId34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12" name="OTLSHAPE_T_85ffb43cdd974451936cad87c9bb5db3_EndDate" hidden="1">
            <a:extLst>
              <a:ext uri="{FF2B5EF4-FFF2-40B4-BE49-F238E27FC236}">
                <a16:creationId xmlns:a16="http://schemas.microsoft.com/office/drawing/2014/main" id="{54C790EC-AD73-4991-B9B2-AA4DB559BAEB}"/>
              </a:ext>
            </a:extLst>
          </p:cNvPr>
          <p:cNvSpPr txBox="1"/>
          <p:nvPr>
            <p:custDataLst>
              <p:tags r:id="rId35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13" name="OTLSHAPE_T_85ffb43cdd974451936cad87c9bb5db3_JoinedDate">
            <a:extLst>
              <a:ext uri="{FF2B5EF4-FFF2-40B4-BE49-F238E27FC236}">
                <a16:creationId xmlns:a16="http://schemas.microsoft.com/office/drawing/2014/main" id="{B01B6454-71B5-41B3-A5E0-EB679937943E}"/>
              </a:ext>
            </a:extLst>
          </p:cNvPr>
          <p:cNvSpPr txBox="1"/>
          <p:nvPr>
            <p:custDataLst>
              <p:tags r:id="rId36"/>
            </p:custDataLst>
          </p:nvPr>
        </p:nvSpPr>
        <p:spPr>
          <a:xfrm>
            <a:off x="4349817" y="3094705"/>
            <a:ext cx="1474713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fr-FR" sz="1161" spc="-2">
                <a:solidFill>
                  <a:schemeClr val="bg1"/>
                </a:solidFill>
                <a:latin typeface="Calibri" panose="020F0502020204030204" pitchFamily="34" charset="0"/>
              </a:rPr>
              <a:t>Mon 7.Nov - Thu 10.Nov</a:t>
            </a:r>
            <a:endParaRPr lang="en-US" sz="1161" spc="-2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4" name="OTLSHAPE_T_85ffb43cdd974451936cad87c9bb5db3_Title">
            <a:extLst>
              <a:ext uri="{FF2B5EF4-FFF2-40B4-BE49-F238E27FC236}">
                <a16:creationId xmlns:a16="http://schemas.microsoft.com/office/drawing/2014/main" id="{784CAA29-BD09-4712-B6DE-35734752216B}"/>
              </a:ext>
            </a:extLst>
          </p:cNvPr>
          <p:cNvSpPr txBox="1"/>
          <p:nvPr>
            <p:custDataLst>
              <p:tags r:id="rId37"/>
            </p:custDataLst>
          </p:nvPr>
        </p:nvSpPr>
        <p:spPr>
          <a:xfrm>
            <a:off x="7092334" y="3085760"/>
            <a:ext cx="1165023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9">
                <a:solidFill>
                  <a:schemeClr val="bg1"/>
                </a:solidFill>
                <a:latin typeface="Calibri" panose="020F0502020204030204" pitchFamily="34" charset="0"/>
              </a:rPr>
              <a:t>Slate preparation</a:t>
            </a:r>
          </a:p>
        </p:txBody>
      </p:sp>
      <p:sp>
        <p:nvSpPr>
          <p:cNvPr id="141" name="OTLSHAPE_T_ee4428baded44f1b9fbe66b5519219b5_Duration" hidden="1">
            <a:extLst>
              <a:ext uri="{FF2B5EF4-FFF2-40B4-BE49-F238E27FC236}">
                <a16:creationId xmlns:a16="http://schemas.microsoft.com/office/drawing/2014/main" id="{1F3FD60B-712C-423F-8FDC-614F6FE53A33}"/>
              </a:ext>
            </a:extLst>
          </p:cNvPr>
          <p:cNvSpPr txBox="1"/>
          <p:nvPr>
            <p:custDataLst>
              <p:tags r:id="rId38"/>
            </p:custDataLst>
          </p:nvPr>
        </p:nvSpPr>
        <p:spPr>
          <a:xfrm>
            <a:off x="557712" y="-353944"/>
            <a:ext cx="383425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3 days</a:t>
            </a:r>
          </a:p>
        </p:txBody>
      </p:sp>
      <p:sp>
        <p:nvSpPr>
          <p:cNvPr id="142" name="OTLSHAPE_T_ee4428baded44f1b9fbe66b5519219b5_TextPercentage" hidden="1">
            <a:extLst>
              <a:ext uri="{FF2B5EF4-FFF2-40B4-BE49-F238E27FC236}">
                <a16:creationId xmlns:a16="http://schemas.microsoft.com/office/drawing/2014/main" id="{779B2C9E-EBE7-45E5-9B38-AD08D6D6455E}"/>
              </a:ext>
            </a:extLst>
          </p:cNvPr>
          <p:cNvSpPr txBox="1"/>
          <p:nvPr>
            <p:custDataLst>
              <p:tags r:id="rId39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43" name="OTLSHAPE_T_ee4428baded44f1b9fbe66b5519219b5_StartDate" hidden="1">
            <a:extLst>
              <a:ext uri="{FF2B5EF4-FFF2-40B4-BE49-F238E27FC236}">
                <a16:creationId xmlns:a16="http://schemas.microsoft.com/office/drawing/2014/main" id="{669FE138-E3D0-4595-93EA-35003371446B}"/>
              </a:ext>
            </a:extLst>
          </p:cNvPr>
          <p:cNvSpPr txBox="1"/>
          <p:nvPr>
            <p:custDataLst>
              <p:tags r:id="rId40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44" name="OTLSHAPE_T_ee4428baded44f1b9fbe66b5519219b5_EndDate" hidden="1">
            <a:extLst>
              <a:ext uri="{FF2B5EF4-FFF2-40B4-BE49-F238E27FC236}">
                <a16:creationId xmlns:a16="http://schemas.microsoft.com/office/drawing/2014/main" id="{DF7AC282-5D42-48B1-9337-25DD0143F0C3}"/>
              </a:ext>
            </a:extLst>
          </p:cNvPr>
          <p:cNvSpPr txBox="1"/>
          <p:nvPr>
            <p:custDataLst>
              <p:tags r:id="rId41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45" name="OTLSHAPE_T_ee4428baded44f1b9fbe66b5519219b5_JoinedDate">
            <a:extLst>
              <a:ext uri="{FF2B5EF4-FFF2-40B4-BE49-F238E27FC236}">
                <a16:creationId xmlns:a16="http://schemas.microsoft.com/office/drawing/2014/main" id="{7A56456B-8A90-4186-97EE-2C09997AD1E5}"/>
              </a:ext>
            </a:extLst>
          </p:cNvPr>
          <p:cNvSpPr txBox="1"/>
          <p:nvPr>
            <p:custDataLst>
              <p:tags r:id="rId42"/>
            </p:custDataLst>
          </p:nvPr>
        </p:nvSpPr>
        <p:spPr>
          <a:xfrm>
            <a:off x="5578153" y="3336951"/>
            <a:ext cx="1400978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da-DK" sz="1161" spc="-7">
                <a:solidFill>
                  <a:schemeClr val="bg1"/>
                </a:solidFill>
                <a:latin typeface="Calibri" panose="020F0502020204030204" pitchFamily="34" charset="0"/>
              </a:rPr>
              <a:t>Fri 11.Nov - Tue 15.Nov</a:t>
            </a:r>
            <a:endParaRPr lang="en-US" sz="1161" spc="-7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46" name="OTLSHAPE_T_ee4428baded44f1b9fbe66b5519219b5_Title">
            <a:extLst>
              <a:ext uri="{FF2B5EF4-FFF2-40B4-BE49-F238E27FC236}">
                <a16:creationId xmlns:a16="http://schemas.microsoft.com/office/drawing/2014/main" id="{19AFBF47-315C-4D5F-AD83-23011313376A}"/>
              </a:ext>
            </a:extLst>
          </p:cNvPr>
          <p:cNvSpPr txBox="1"/>
          <p:nvPr>
            <p:custDataLst>
              <p:tags r:id="rId43"/>
            </p:custDataLst>
          </p:nvPr>
        </p:nvSpPr>
        <p:spPr>
          <a:xfrm>
            <a:off x="8544248" y="3328006"/>
            <a:ext cx="914322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12">
                <a:solidFill>
                  <a:schemeClr val="bg1"/>
                </a:solidFill>
                <a:latin typeface="Calibri" panose="020F0502020204030204" pitchFamily="34" charset="0"/>
              </a:rPr>
              <a:t>Voting Period</a:t>
            </a:r>
          </a:p>
        </p:txBody>
      </p:sp>
      <p:sp>
        <p:nvSpPr>
          <p:cNvPr id="149" name="OTLSHAPE_T_a1a676fbd78545babb16ecc35d69518b_Duration" hidden="1">
            <a:extLst>
              <a:ext uri="{FF2B5EF4-FFF2-40B4-BE49-F238E27FC236}">
                <a16:creationId xmlns:a16="http://schemas.microsoft.com/office/drawing/2014/main" id="{A479051D-B555-476A-B7B4-C1982E6A80EC}"/>
              </a:ext>
            </a:extLst>
          </p:cNvPr>
          <p:cNvSpPr txBox="1"/>
          <p:nvPr>
            <p:custDataLst>
              <p:tags r:id="rId44"/>
            </p:custDataLst>
          </p:nvPr>
        </p:nvSpPr>
        <p:spPr>
          <a:xfrm>
            <a:off x="557712" y="-347435"/>
            <a:ext cx="383425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3 days</a:t>
            </a:r>
          </a:p>
        </p:txBody>
      </p:sp>
      <p:sp>
        <p:nvSpPr>
          <p:cNvPr id="150" name="OTLSHAPE_T_a1a676fbd78545babb16ecc35d69518b_TextPercentage" hidden="1">
            <a:extLst>
              <a:ext uri="{FF2B5EF4-FFF2-40B4-BE49-F238E27FC236}">
                <a16:creationId xmlns:a16="http://schemas.microsoft.com/office/drawing/2014/main" id="{01660D44-B80B-469C-A772-AFADD92AF4D6}"/>
              </a:ext>
            </a:extLst>
          </p:cNvPr>
          <p:cNvSpPr txBox="1"/>
          <p:nvPr>
            <p:custDataLst>
              <p:tags r:id="rId45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51" name="OTLSHAPE_T_a1a676fbd78545babb16ecc35d69518b_StartDate" hidden="1">
            <a:extLst>
              <a:ext uri="{FF2B5EF4-FFF2-40B4-BE49-F238E27FC236}">
                <a16:creationId xmlns:a16="http://schemas.microsoft.com/office/drawing/2014/main" id="{90A251CF-1442-465D-A1C6-17FF979AC112}"/>
              </a:ext>
            </a:extLst>
          </p:cNvPr>
          <p:cNvSpPr txBox="1"/>
          <p:nvPr>
            <p:custDataLst>
              <p:tags r:id="rId46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52" name="OTLSHAPE_T_a1a676fbd78545babb16ecc35d69518b_EndDate" hidden="1">
            <a:extLst>
              <a:ext uri="{FF2B5EF4-FFF2-40B4-BE49-F238E27FC236}">
                <a16:creationId xmlns:a16="http://schemas.microsoft.com/office/drawing/2014/main" id="{FE3E3899-FB2C-4C7E-A85B-E5BE0B414FE9}"/>
              </a:ext>
            </a:extLst>
          </p:cNvPr>
          <p:cNvSpPr txBox="1"/>
          <p:nvPr>
            <p:custDataLst>
              <p:tags r:id="rId47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53" name="OTLSHAPE_T_a1a676fbd78545babb16ecc35d69518b_JoinedDate">
            <a:extLst>
              <a:ext uri="{FF2B5EF4-FFF2-40B4-BE49-F238E27FC236}">
                <a16:creationId xmlns:a16="http://schemas.microsoft.com/office/drawing/2014/main" id="{F799E0BD-ADFB-43AD-A09D-95E8430E88EF}"/>
              </a:ext>
            </a:extLst>
          </p:cNvPr>
          <p:cNvSpPr txBox="1"/>
          <p:nvPr>
            <p:custDataLst>
              <p:tags r:id="rId48"/>
            </p:custDataLst>
          </p:nvPr>
        </p:nvSpPr>
        <p:spPr>
          <a:xfrm>
            <a:off x="6966998" y="3579197"/>
            <a:ext cx="1459966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61" spc="-5">
                <a:solidFill>
                  <a:schemeClr val="bg1"/>
                </a:solidFill>
                <a:latin typeface="Calibri" panose="020F0502020204030204" pitchFamily="34" charset="0"/>
              </a:rPr>
              <a:t>Wed 16.Nov - Fri 18.Nov</a:t>
            </a:r>
          </a:p>
        </p:txBody>
      </p:sp>
      <p:sp>
        <p:nvSpPr>
          <p:cNvPr id="154" name="OTLSHAPE_T_a1a676fbd78545babb16ecc35d69518b_Title">
            <a:extLst>
              <a:ext uri="{FF2B5EF4-FFF2-40B4-BE49-F238E27FC236}">
                <a16:creationId xmlns:a16="http://schemas.microsoft.com/office/drawing/2014/main" id="{64F649B6-7D4A-4966-91A6-B6DAF778FA9F}"/>
              </a:ext>
            </a:extLst>
          </p:cNvPr>
          <p:cNvSpPr txBox="1"/>
          <p:nvPr>
            <p:custDataLst>
              <p:tags r:id="rId49"/>
            </p:custDataLst>
          </p:nvPr>
        </p:nvSpPr>
        <p:spPr>
          <a:xfrm>
            <a:off x="9415397" y="3570252"/>
            <a:ext cx="1371483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5">
                <a:solidFill>
                  <a:schemeClr val="bg1"/>
                </a:solidFill>
                <a:latin typeface="Calibri" panose="020F0502020204030204" pitchFamily="34" charset="0"/>
              </a:rPr>
              <a:t>Confirmation period</a:t>
            </a:r>
          </a:p>
        </p:txBody>
      </p:sp>
      <p:sp>
        <p:nvSpPr>
          <p:cNvPr id="173" name="OTLSHAPE_T_cfe82d0cbb74492e9807beb8c9c7b909_Duration" hidden="1">
            <a:extLst>
              <a:ext uri="{FF2B5EF4-FFF2-40B4-BE49-F238E27FC236}">
                <a16:creationId xmlns:a16="http://schemas.microsoft.com/office/drawing/2014/main" id="{23241D50-58C6-4B97-B4F6-51C08B23E1DB}"/>
              </a:ext>
            </a:extLst>
          </p:cNvPr>
          <p:cNvSpPr txBox="1"/>
          <p:nvPr>
            <p:custDataLst>
              <p:tags r:id="rId50"/>
            </p:custDataLst>
          </p:nvPr>
        </p:nvSpPr>
        <p:spPr>
          <a:xfrm>
            <a:off x="557712" y="-264597"/>
            <a:ext cx="324437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1 day</a:t>
            </a:r>
          </a:p>
        </p:txBody>
      </p:sp>
      <p:sp>
        <p:nvSpPr>
          <p:cNvPr id="174" name="OTLSHAPE_T_cfe82d0cbb74492e9807beb8c9c7b909_TextPercentage" hidden="1">
            <a:extLst>
              <a:ext uri="{FF2B5EF4-FFF2-40B4-BE49-F238E27FC236}">
                <a16:creationId xmlns:a16="http://schemas.microsoft.com/office/drawing/2014/main" id="{2CFD58E4-53E8-46DD-8304-A4711EF55697}"/>
              </a:ext>
            </a:extLst>
          </p:cNvPr>
          <p:cNvSpPr txBox="1"/>
          <p:nvPr>
            <p:custDataLst>
              <p:tags r:id="rId51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75" name="OTLSHAPE_T_cfe82d0cbb74492e9807beb8c9c7b909_StartDate" hidden="1">
            <a:extLst>
              <a:ext uri="{FF2B5EF4-FFF2-40B4-BE49-F238E27FC236}">
                <a16:creationId xmlns:a16="http://schemas.microsoft.com/office/drawing/2014/main" id="{EBC29B4E-62E5-4239-833F-E804063882D0}"/>
              </a:ext>
            </a:extLst>
          </p:cNvPr>
          <p:cNvSpPr txBox="1"/>
          <p:nvPr>
            <p:custDataLst>
              <p:tags r:id="rId52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76" name="OTLSHAPE_T_cfe82d0cbb74492e9807beb8c9c7b909_EndDate" hidden="1">
            <a:extLst>
              <a:ext uri="{FF2B5EF4-FFF2-40B4-BE49-F238E27FC236}">
                <a16:creationId xmlns:a16="http://schemas.microsoft.com/office/drawing/2014/main" id="{21047250-EEB7-4C45-8B58-AF069661FDFF}"/>
              </a:ext>
            </a:extLst>
          </p:cNvPr>
          <p:cNvSpPr txBox="1"/>
          <p:nvPr>
            <p:custDataLst>
              <p:tags r:id="rId53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77" name="OTLSHAPE_T_cfe82d0cbb74492e9807beb8c9c7b909_JoinedDate">
            <a:extLst>
              <a:ext uri="{FF2B5EF4-FFF2-40B4-BE49-F238E27FC236}">
                <a16:creationId xmlns:a16="http://schemas.microsoft.com/office/drawing/2014/main" id="{2511F381-5D6A-4590-A6FB-F80D66EA8577}"/>
              </a:ext>
            </a:extLst>
          </p:cNvPr>
          <p:cNvSpPr txBox="1"/>
          <p:nvPr>
            <p:custDataLst>
              <p:tags r:id="rId54"/>
            </p:custDataLst>
          </p:nvPr>
        </p:nvSpPr>
        <p:spPr>
          <a:xfrm>
            <a:off x="9138031" y="3821443"/>
            <a:ext cx="766851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61" spc="-5">
                <a:solidFill>
                  <a:schemeClr val="bg1"/>
                </a:solidFill>
                <a:latin typeface="Calibri" panose="020F0502020204030204" pitchFamily="34" charset="0"/>
              </a:rPr>
              <a:t>Mon 21.Nov</a:t>
            </a:r>
          </a:p>
        </p:txBody>
      </p:sp>
      <p:sp>
        <p:nvSpPr>
          <p:cNvPr id="178" name="OTLSHAPE_T_cfe82d0cbb74492e9807beb8c9c7b909_Title">
            <a:extLst>
              <a:ext uri="{FF2B5EF4-FFF2-40B4-BE49-F238E27FC236}">
                <a16:creationId xmlns:a16="http://schemas.microsoft.com/office/drawing/2014/main" id="{D025D36E-BC46-49C2-858F-94B5D2667530}"/>
              </a:ext>
            </a:extLst>
          </p:cNvPr>
          <p:cNvSpPr txBox="1"/>
          <p:nvPr>
            <p:custDataLst>
              <p:tags r:id="rId55"/>
            </p:custDataLst>
          </p:nvPr>
        </p:nvSpPr>
        <p:spPr>
          <a:xfrm>
            <a:off x="10286544" y="3812498"/>
            <a:ext cx="3554059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5">
                <a:solidFill>
                  <a:schemeClr val="bg1"/>
                </a:solidFill>
                <a:latin typeface="Calibri" panose="020F0502020204030204" pitchFamily="34" charset="0"/>
              </a:rPr>
              <a:t>Blog announcement of members for each committee</a:t>
            </a:r>
          </a:p>
        </p:txBody>
      </p:sp>
      <p:sp>
        <p:nvSpPr>
          <p:cNvPr id="197" name="OTLSHAPE_T_9a73e463353c4d2abb641342adde4731_Duration" hidden="1">
            <a:extLst>
              <a:ext uri="{FF2B5EF4-FFF2-40B4-BE49-F238E27FC236}">
                <a16:creationId xmlns:a16="http://schemas.microsoft.com/office/drawing/2014/main" id="{6AF50B72-FC92-485C-BA63-E9232F1C5C1C}"/>
              </a:ext>
            </a:extLst>
          </p:cNvPr>
          <p:cNvSpPr txBox="1"/>
          <p:nvPr>
            <p:custDataLst>
              <p:tags r:id="rId56"/>
            </p:custDataLst>
          </p:nvPr>
        </p:nvSpPr>
        <p:spPr>
          <a:xfrm>
            <a:off x="557712" y="-436782"/>
            <a:ext cx="457161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10 days</a:t>
            </a:r>
          </a:p>
        </p:txBody>
      </p:sp>
      <p:sp>
        <p:nvSpPr>
          <p:cNvPr id="198" name="OTLSHAPE_T_9a73e463353c4d2abb641342adde4731_TextPercentage" hidden="1">
            <a:extLst>
              <a:ext uri="{FF2B5EF4-FFF2-40B4-BE49-F238E27FC236}">
                <a16:creationId xmlns:a16="http://schemas.microsoft.com/office/drawing/2014/main" id="{419DFE2A-67FB-40AA-83AB-9FB1EAEC2EDE}"/>
              </a:ext>
            </a:extLst>
          </p:cNvPr>
          <p:cNvSpPr txBox="1"/>
          <p:nvPr>
            <p:custDataLst>
              <p:tags r:id="rId57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99" name="OTLSHAPE_T_9a73e463353c4d2abb641342adde4731_StartDate" hidden="1">
            <a:extLst>
              <a:ext uri="{FF2B5EF4-FFF2-40B4-BE49-F238E27FC236}">
                <a16:creationId xmlns:a16="http://schemas.microsoft.com/office/drawing/2014/main" id="{F5D318EF-2F73-48E1-AFAB-10CF20CC0AD5}"/>
              </a:ext>
            </a:extLst>
          </p:cNvPr>
          <p:cNvSpPr txBox="1"/>
          <p:nvPr>
            <p:custDataLst>
              <p:tags r:id="rId58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200" name="OTLSHAPE_T_9a73e463353c4d2abb641342adde4731_EndDate" hidden="1">
            <a:extLst>
              <a:ext uri="{FF2B5EF4-FFF2-40B4-BE49-F238E27FC236}">
                <a16:creationId xmlns:a16="http://schemas.microsoft.com/office/drawing/2014/main" id="{DA3F7F49-2001-4118-B434-1494C6002145}"/>
              </a:ext>
            </a:extLst>
          </p:cNvPr>
          <p:cNvSpPr txBox="1"/>
          <p:nvPr>
            <p:custDataLst>
              <p:tags r:id="rId59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201" name="OTLSHAPE_T_9a73e463353c4d2abb641342adde4731_JoinedDate">
            <a:extLst>
              <a:ext uri="{FF2B5EF4-FFF2-40B4-BE49-F238E27FC236}">
                <a16:creationId xmlns:a16="http://schemas.microsoft.com/office/drawing/2014/main" id="{84C021E1-AD87-4CEF-84C8-4D7D2750F9C6}"/>
              </a:ext>
            </a:extLst>
          </p:cNvPr>
          <p:cNvSpPr txBox="1"/>
          <p:nvPr>
            <p:custDataLst>
              <p:tags r:id="rId60"/>
            </p:custDataLst>
          </p:nvPr>
        </p:nvSpPr>
        <p:spPr>
          <a:xfrm>
            <a:off x="8501446" y="4261695"/>
            <a:ext cx="1386231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nn-NO" sz="1161" spc="-2">
                <a:solidFill>
                  <a:schemeClr val="bg1"/>
                </a:solidFill>
                <a:latin typeface="Calibri" panose="020F0502020204030204" pitchFamily="34" charset="0"/>
              </a:rPr>
              <a:t>Mon 21.Nov - Fri 2.Dec</a:t>
            </a:r>
            <a:endParaRPr lang="en-US" sz="1161" spc="-2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02" name="OTLSHAPE_T_9a73e463353c4d2abb641342adde4731_Title">
            <a:extLst>
              <a:ext uri="{FF2B5EF4-FFF2-40B4-BE49-F238E27FC236}">
                <a16:creationId xmlns:a16="http://schemas.microsoft.com/office/drawing/2014/main" id="{DE798F9F-422A-45A5-A704-27FCD64D53AA}"/>
              </a:ext>
            </a:extLst>
          </p:cNvPr>
          <p:cNvSpPr txBox="1"/>
          <p:nvPr>
            <p:custDataLst>
              <p:tags r:id="rId61"/>
            </p:custDataLst>
          </p:nvPr>
        </p:nvSpPr>
        <p:spPr>
          <a:xfrm>
            <a:off x="13480755" y="4056221"/>
            <a:ext cx="1209264" cy="58958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>
                <a:solidFill>
                  <a:schemeClr val="bg1"/>
                </a:solidFill>
                <a:latin typeface="Calibri" panose="020F0502020204030204" pitchFamily="34" charset="0"/>
              </a:rPr>
              <a:t>Transition Week - Committee initial meetings</a:t>
            </a:r>
          </a:p>
        </p:txBody>
      </p:sp>
      <p:sp>
        <p:nvSpPr>
          <p:cNvPr id="12" name="Title 108">
            <a:extLst>
              <a:ext uri="{FF2B5EF4-FFF2-40B4-BE49-F238E27FC236}">
                <a16:creationId xmlns:a16="http://schemas.microsoft.com/office/drawing/2014/main" id="{259544AE-7252-FC4D-272E-F0C47E041F0A}"/>
              </a:ext>
            </a:extLst>
          </p:cNvPr>
          <p:cNvSpPr txBox="1">
            <a:spLocks/>
          </p:cNvSpPr>
          <p:nvPr/>
        </p:nvSpPr>
        <p:spPr>
          <a:xfrm>
            <a:off x="1516275" y="667098"/>
            <a:ext cx="12210624" cy="15392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109" dirty="0">
                <a:solidFill>
                  <a:schemeClr val="bg1"/>
                </a:solidFill>
              </a:rPr>
              <a:t>Mojaloop Community Governance Elections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C7A8EA1-48FF-5592-0294-CE1706E71642}"/>
              </a:ext>
            </a:extLst>
          </p:cNvPr>
          <p:cNvPicPr>
            <a:picLocks noChangeAspect="1"/>
          </p:cNvPicPr>
          <p:nvPr/>
        </p:nvPicPr>
        <p:blipFill>
          <a:blip r:embed="rId63">
            <a:extLst>
              <a:ext uri="{96DAC541-7B7A-43D3-8B79-37D633B846F1}">
                <asvg:svgBlip xmlns:asvg="http://schemas.microsoft.com/office/drawing/2016/SVG/main" r:embed="rId64"/>
              </a:ext>
            </a:extLst>
          </a:blip>
          <a:stretch>
            <a:fillRect/>
          </a:stretch>
        </p:blipFill>
        <p:spPr>
          <a:xfrm>
            <a:off x="778770" y="6381630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7948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A8CC-F7F4-0242-8A3C-B7BB87A902F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47748" y="423863"/>
            <a:ext cx="13147675" cy="1539875"/>
          </a:xfrm>
        </p:spPr>
        <p:txBody>
          <a:bodyPr/>
          <a:lstStyle/>
          <a:p>
            <a:pPr algn="ctr"/>
            <a:r>
              <a:rPr lang="en-KE" dirty="0">
                <a:solidFill>
                  <a:schemeClr val="bg1"/>
                </a:solidFill>
              </a:rPr>
              <a:t>2022 Election Slate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0CB20-FCE8-2B41-8FFC-53DB9731CE5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7749" y="1963738"/>
            <a:ext cx="13147675" cy="5053013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Community Council (9 openings)</a:t>
            </a:r>
          </a:p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Design Authority (5 openings)</a:t>
            </a:r>
          </a:p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Change Control Board (2 openings)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Rapporteur (Chair)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Convenor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F589C-85F1-6A46-8577-76B4D9E9C2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20AF9D7A-5BEE-9245-944A-197F51D542D9}" type="slidenum">
              <a:rPr lang="en-US" smtClean="0"/>
              <a:t>16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7DF8AC8-3213-B2BE-0682-86F27D531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78118" y="6358188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1183372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7" y="1076094"/>
            <a:ext cx="7100342" cy="11433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Congratulations</a:t>
            </a:r>
            <a:endParaRPr lang="en-US" sz="7430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1226187" y="2358760"/>
            <a:ext cx="6805739" cy="3671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to all our community members who received recognition during the PI-20 Community Meeting for their outstanding contribution to the Mojaloop Open Source Project</a:t>
            </a:r>
            <a:endParaRPr lang="en-US" sz="3343" dirty="0">
              <a:solidFill>
                <a:schemeClr val="bg1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911540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734CBFD-9F92-604C-A5F9-0796CD5A13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7225432"/>
              </p:ext>
            </p:extLst>
          </p:nvPr>
        </p:nvGraphicFramePr>
        <p:xfrm>
          <a:off x="833826" y="835780"/>
          <a:ext cx="13575522" cy="6292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phic 5">
            <a:extLst>
              <a:ext uri="{FF2B5EF4-FFF2-40B4-BE49-F238E27FC236}">
                <a16:creationId xmlns:a16="http://schemas.microsoft.com/office/drawing/2014/main" id="{CB727D33-33F0-B147-884D-3AF37F888E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35253" y="610502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1CD055-E8F1-4B26-A899-2F3FC5DD46F2}"/>
              </a:ext>
            </a:extLst>
          </p:cNvPr>
          <p:cNvSpPr txBox="1"/>
          <p:nvPr/>
        </p:nvSpPr>
        <p:spPr>
          <a:xfrm>
            <a:off x="10837246" y="641645"/>
            <a:ext cx="3531288" cy="10290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424646"/>
            <a:r>
              <a:rPr lang="en-US" sz="6687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Q3 2022</a:t>
            </a:r>
            <a:endParaRPr lang="en-US" sz="6687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1577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KE" dirty="0"/>
              <a:t>Mojaloop Training Program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Quick update on Q3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46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86E0E-58B4-8054-CC0C-F31390522D1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47749" y="158750"/>
            <a:ext cx="13147675" cy="153987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User Data &amp; Course Completion-Q3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1C627C-C4A6-ECC0-07BA-7C836FF324AC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00000000-1234-1234-1234-123412341234}" type="slidenum">
              <a:rPr lang="en-US"/>
              <a:pPr/>
              <a:t>4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253A44-AA3D-3CDD-D28D-2EFE36965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029288"/>
              </p:ext>
            </p:extLst>
          </p:nvPr>
        </p:nvGraphicFramePr>
        <p:xfrm>
          <a:off x="1589211" y="2995625"/>
          <a:ext cx="11406903" cy="4059594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981748">
                  <a:extLst>
                    <a:ext uri="{9D8B030D-6E8A-4147-A177-3AD203B41FA5}">
                      <a16:colId xmlns:a16="http://schemas.microsoft.com/office/drawing/2014/main" val="990727750"/>
                    </a:ext>
                  </a:extLst>
                </a:gridCol>
                <a:gridCol w="2531707">
                  <a:extLst>
                    <a:ext uri="{9D8B030D-6E8A-4147-A177-3AD203B41FA5}">
                      <a16:colId xmlns:a16="http://schemas.microsoft.com/office/drawing/2014/main" val="4204896055"/>
                    </a:ext>
                  </a:extLst>
                </a:gridCol>
                <a:gridCol w="2863578">
                  <a:extLst>
                    <a:ext uri="{9D8B030D-6E8A-4147-A177-3AD203B41FA5}">
                      <a16:colId xmlns:a16="http://schemas.microsoft.com/office/drawing/2014/main" val="337425733"/>
                    </a:ext>
                  </a:extLst>
                </a:gridCol>
                <a:gridCol w="4029870">
                  <a:extLst>
                    <a:ext uri="{9D8B030D-6E8A-4147-A177-3AD203B41FA5}">
                      <a16:colId xmlns:a16="http://schemas.microsoft.com/office/drawing/2014/main" val="3873089054"/>
                    </a:ext>
                  </a:extLst>
                </a:gridCol>
              </a:tblGrid>
              <a:tr h="663621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Enrolled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Completion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Total Enrollments-Q2 and Q3*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59115258"/>
                  </a:ext>
                </a:extLst>
              </a:tr>
              <a:tr h="283182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Moja 101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82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95865683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Moja 102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49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04847988"/>
                  </a:ext>
                </a:extLst>
              </a:tr>
              <a:tr h="339184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Moja 103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00422042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 dirty="0">
                          <a:solidFill>
                            <a:schemeClr val="bg1"/>
                          </a:solidFill>
                          <a:effectLst/>
                        </a:rPr>
                        <a:t>Moja 104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30886351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DFSP 101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01584443"/>
                  </a:ext>
                </a:extLst>
              </a:tr>
              <a:tr h="368679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DFSP 209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50193939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Scheme 101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84401725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HUB 101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97764648"/>
                  </a:ext>
                </a:extLst>
              </a:tr>
              <a:tr h="283182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HUB 209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74735887"/>
                  </a:ext>
                </a:extLst>
              </a:tr>
              <a:tr h="283182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TTK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301299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76748DF-6249-0331-7D1D-1A76CFFB7760}"/>
              </a:ext>
            </a:extLst>
          </p:cNvPr>
          <p:cNvSpPr txBox="1"/>
          <p:nvPr/>
        </p:nvSpPr>
        <p:spPr>
          <a:xfrm>
            <a:off x="6825243" y="3849520"/>
            <a:ext cx="1592690" cy="214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45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3E1DEDF-C364-DA93-13F5-14ECE2E087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854170"/>
              </p:ext>
            </p:extLst>
          </p:nvPr>
        </p:nvGraphicFramePr>
        <p:xfrm>
          <a:off x="1744054" y="1456995"/>
          <a:ext cx="11097215" cy="1418202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766925">
                  <a:extLst>
                    <a:ext uri="{9D8B030D-6E8A-4147-A177-3AD203B41FA5}">
                      <a16:colId xmlns:a16="http://schemas.microsoft.com/office/drawing/2014/main" val="1704137116"/>
                    </a:ext>
                  </a:extLst>
                </a:gridCol>
                <a:gridCol w="3253904">
                  <a:extLst>
                    <a:ext uri="{9D8B030D-6E8A-4147-A177-3AD203B41FA5}">
                      <a16:colId xmlns:a16="http://schemas.microsoft.com/office/drawing/2014/main" val="1008417275"/>
                    </a:ext>
                  </a:extLst>
                </a:gridCol>
                <a:gridCol w="2538193">
                  <a:extLst>
                    <a:ext uri="{9D8B030D-6E8A-4147-A177-3AD203B41FA5}">
                      <a16:colId xmlns:a16="http://schemas.microsoft.com/office/drawing/2014/main" val="3405266119"/>
                    </a:ext>
                  </a:extLst>
                </a:gridCol>
                <a:gridCol w="2538193">
                  <a:extLst>
                    <a:ext uri="{9D8B030D-6E8A-4147-A177-3AD203B41FA5}">
                      <a16:colId xmlns:a16="http://schemas.microsoft.com/office/drawing/2014/main" val="1408198454"/>
                    </a:ext>
                  </a:extLst>
                </a:gridCol>
              </a:tblGrid>
              <a:tr h="485174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End Q3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Totals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% ↑ in Q3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57573517"/>
                  </a:ext>
                </a:extLst>
              </a:tr>
              <a:tr h="466514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 dirty="0">
                          <a:solidFill>
                            <a:schemeClr val="bg1"/>
                          </a:solidFill>
                          <a:effectLst/>
                        </a:rPr>
                        <a:t>Total Users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107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950</a:t>
                      </a:r>
                      <a:endParaRPr lang="en-US" sz="10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+ 13%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72659685"/>
                  </a:ext>
                </a:extLst>
              </a:tr>
              <a:tr h="466514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Total Countries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effectLst/>
                        </a:rPr>
                        <a:t>94</a:t>
                      </a:r>
                      <a:endParaRPr 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9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3802738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B6A404D-4258-0B5F-6DDF-945BFB0A9314}"/>
              </a:ext>
            </a:extLst>
          </p:cNvPr>
          <p:cNvSpPr txBox="1"/>
          <p:nvPr/>
        </p:nvSpPr>
        <p:spPr>
          <a:xfrm>
            <a:off x="6825243" y="3849520"/>
            <a:ext cx="1592690" cy="214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45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08DA9D-F237-5EC2-7CC0-C4EBD795D663}"/>
              </a:ext>
            </a:extLst>
          </p:cNvPr>
          <p:cNvSpPr txBox="1"/>
          <p:nvPr/>
        </p:nvSpPr>
        <p:spPr>
          <a:xfrm>
            <a:off x="10027373" y="7282652"/>
            <a:ext cx="3247400" cy="6435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94" dirty="0">
                <a:solidFill>
                  <a:schemeClr val="bg1"/>
                </a:solidFill>
              </a:rPr>
              <a:t>*Q2 is Partial to New Training Platform being Launched</a:t>
            </a:r>
            <a:endParaRPr lang="en-US" sz="1045" dirty="0">
              <a:solidFill>
                <a:schemeClr val="bg1"/>
              </a:solidFill>
            </a:endParaRPr>
          </a:p>
          <a:p>
            <a:endParaRPr lang="en-US" sz="1045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437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28622-D313-6862-8A0B-F2035D8C901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846" y="158750"/>
            <a:ext cx="13147675" cy="1539875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Course Activity – Q3 2022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BEB3F-3614-DB9D-390D-5240E3B5C98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00000000-1234-1234-1234-123412341234}" type="slidenum">
              <a:rPr lang="en-US"/>
              <a:pPr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DFAFC2-B097-2170-C154-EDD0CC81480F}"/>
              </a:ext>
            </a:extLst>
          </p:cNvPr>
          <p:cNvSpPr txBox="1"/>
          <p:nvPr/>
        </p:nvSpPr>
        <p:spPr>
          <a:xfrm>
            <a:off x="6825243" y="3849520"/>
            <a:ext cx="1592690" cy="214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45"/>
          </a:p>
        </p:txBody>
      </p:sp>
      <p:pic>
        <p:nvPicPr>
          <p:cNvPr id="10" name="Picture 10" descr="Timeline&#10;&#10;Description automatically generated">
            <a:extLst>
              <a:ext uri="{FF2B5EF4-FFF2-40B4-BE49-F238E27FC236}">
                <a16:creationId xmlns:a16="http://schemas.microsoft.com/office/drawing/2014/main" id="{5C6075A0-C109-EA83-50F6-576614EAE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683" y="1618344"/>
            <a:ext cx="6808162" cy="5578097"/>
          </a:xfrm>
          <a:prstGeom prst="rect">
            <a:avLst/>
          </a:prstGeom>
        </p:spPr>
      </p:pic>
      <p:pic>
        <p:nvPicPr>
          <p:cNvPr id="11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54E74E21-462C-9CEF-732A-D4074596D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43" y="1618344"/>
            <a:ext cx="6218200" cy="559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549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8" y="1076094"/>
            <a:ext cx="6041269" cy="11433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Awards Time!</a:t>
            </a:r>
            <a:endParaRPr lang="en-US" sz="7430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1221505" y="2635750"/>
            <a:ext cx="6805739" cy="18199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Active Community Members</a:t>
            </a:r>
          </a:p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New &amp; Promising Members</a:t>
            </a:r>
          </a:p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Special Recognition</a:t>
            </a: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25461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KE" dirty="0"/>
              <a:t>Active Community Members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Community Members who have actively contributed to the development of Mojaloop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9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CD99E5-38E9-1040-B311-5439C53A5F6D}"/>
              </a:ext>
            </a:extLst>
          </p:cNvPr>
          <p:cNvSpPr txBox="1"/>
          <p:nvPr/>
        </p:nvSpPr>
        <p:spPr>
          <a:xfrm>
            <a:off x="1384617" y="297880"/>
            <a:ext cx="9123626" cy="6374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394527"/>
            <a:r>
              <a:rPr lang="en-US" sz="4142" b="1" spc="-86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Active Community Members</a:t>
            </a:r>
            <a:endParaRPr lang="en-US" sz="4142" spc="-86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57" name="Graphic 56">
            <a:extLst>
              <a:ext uri="{FF2B5EF4-FFF2-40B4-BE49-F238E27FC236}">
                <a16:creationId xmlns:a16="http://schemas.microsoft.com/office/drawing/2014/main" id="{BAD9F8AA-9CD6-9B45-B314-E4E9EBDEF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63006" y="6653337"/>
            <a:ext cx="2717163" cy="864552"/>
          </a:xfrm>
          <a:prstGeom prst="rect">
            <a:avLst/>
          </a:prstGeom>
          <a:effectLst>
            <a:outerShdw blurRad="254000" dist="38100" dir="5400000" algn="t" rotWithShape="0">
              <a:srgbClr val="00A4FF"/>
            </a:outerShdw>
          </a:effec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021B0500-FA1A-CE48-B144-0A88F04BC800}"/>
              </a:ext>
            </a:extLst>
          </p:cNvPr>
          <p:cNvGrpSpPr/>
          <p:nvPr/>
        </p:nvGrpSpPr>
        <p:grpSpPr>
          <a:xfrm>
            <a:off x="1384618" y="1267337"/>
            <a:ext cx="4496518" cy="6250552"/>
            <a:chOff x="516994" y="1711449"/>
            <a:chExt cx="3329309" cy="5943371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F6A036B3-19BE-8940-A16B-5B311E994ECD}"/>
                </a:ext>
              </a:extLst>
            </p:cNvPr>
            <p:cNvSpPr/>
            <p:nvPr/>
          </p:nvSpPr>
          <p:spPr>
            <a:xfrm>
              <a:off x="516994" y="2016204"/>
              <a:ext cx="3317507" cy="5638616"/>
            </a:xfrm>
            <a:prstGeom prst="roundRect">
              <a:avLst>
                <a:gd name="adj" fmla="val 62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endParaRPr lang="en-US" sz="155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0" name="Round Same Side Corner Rectangle 9">
              <a:extLst>
                <a:ext uri="{FF2B5EF4-FFF2-40B4-BE49-F238E27FC236}">
                  <a16:creationId xmlns:a16="http://schemas.microsoft.com/office/drawing/2014/main" id="{1ADA1597-9F35-464F-84B7-125EDAEAF1CB}"/>
                </a:ext>
              </a:extLst>
            </p:cNvPr>
            <p:cNvSpPr/>
            <p:nvPr/>
          </p:nvSpPr>
          <p:spPr>
            <a:xfrm>
              <a:off x="528796" y="1711449"/>
              <a:ext cx="3317507" cy="698700"/>
            </a:xfrm>
            <a:prstGeom prst="round2SameRect">
              <a:avLst>
                <a:gd name="adj1" fmla="val 26619"/>
                <a:gd name="adj2" fmla="val 0"/>
              </a:avLst>
            </a:prstGeom>
            <a:solidFill>
              <a:srgbClr val="FC44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r>
                <a:rPr lang="en-US" sz="3106" dirty="0">
                  <a:solidFill>
                    <a:prstClr val="white"/>
                  </a:solidFill>
                  <a:latin typeface="Varela Round"/>
                </a:rPr>
                <a:t>Q3 2022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41CA85-FD4B-214E-ACC4-D9DAB996094C}"/>
                </a:ext>
              </a:extLst>
            </p:cNvPr>
            <p:cNvSpPr txBox="1"/>
            <p:nvPr/>
          </p:nvSpPr>
          <p:spPr>
            <a:xfrm>
              <a:off x="516994" y="2516819"/>
              <a:ext cx="3317506" cy="1736884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 defTabSz="849461">
                <a:spcAft>
                  <a:spcPts val="2973"/>
                </a:spcAft>
              </a:pPr>
              <a:r>
                <a:rPr lang="pt-BR" sz="2090" b="1" dirty="0">
                  <a:solidFill>
                    <a:srgbClr val="FC440F"/>
                  </a:solidFill>
                </a:rPr>
                <a:t>Miguel de Barros</a:t>
              </a:r>
            </a:p>
            <a:p>
              <a:pPr algn="ctr" defTabSz="849461">
                <a:spcAft>
                  <a:spcPts val="2973"/>
                </a:spcAft>
              </a:pPr>
              <a:r>
                <a:rPr lang="pt-BR" sz="2090" b="1" dirty="0">
                  <a:solidFill>
                    <a:srgbClr val="FC440F"/>
                  </a:solidFill>
                </a:rPr>
                <a:t>Kevin </a:t>
              </a:r>
              <a:r>
                <a:rPr lang="pt-BR" sz="2090" b="1" dirty="0" err="1">
                  <a:solidFill>
                    <a:srgbClr val="FC440F"/>
                  </a:solidFill>
                </a:rPr>
                <a:t>Leyow</a:t>
              </a:r>
              <a:endParaRPr lang="pt-BR" sz="2090" b="1" dirty="0">
                <a:solidFill>
                  <a:srgbClr val="FC440F"/>
                </a:solidFill>
              </a:endParaRPr>
            </a:p>
            <a:p>
              <a:pPr algn="ctr" defTabSz="849461">
                <a:spcAft>
                  <a:spcPts val="2973"/>
                </a:spcAft>
              </a:pPr>
              <a:r>
                <a:rPr lang="pt-BR" sz="2090" b="1" dirty="0" err="1">
                  <a:solidFill>
                    <a:srgbClr val="FC440F"/>
                  </a:solidFill>
                </a:rPr>
                <a:t>Vijay</a:t>
              </a:r>
              <a:r>
                <a:rPr lang="pt-BR" sz="2090" b="1" dirty="0">
                  <a:solidFill>
                    <a:srgbClr val="FC440F"/>
                  </a:solidFill>
                </a:rPr>
                <a:t> </a:t>
              </a:r>
              <a:r>
                <a:rPr lang="pt-BR" sz="2090" b="1" dirty="0" err="1">
                  <a:solidFill>
                    <a:srgbClr val="FC440F"/>
                  </a:solidFill>
                </a:rPr>
                <a:t>Guthi</a:t>
              </a:r>
              <a:endParaRPr lang="en-US" sz="2090" b="1" dirty="0">
                <a:solidFill>
                  <a:srgbClr val="FC440F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1608A66-F549-124B-A56C-23AEB1981ECD}"/>
                </a:ext>
              </a:extLst>
            </p:cNvPr>
            <p:cNvSpPr txBox="1"/>
            <p:nvPr/>
          </p:nvSpPr>
          <p:spPr>
            <a:xfrm>
              <a:off x="565500" y="4298127"/>
              <a:ext cx="3220492" cy="32345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Sridevi </a:t>
              </a:r>
              <a:r>
                <a:rPr lang="en-US" sz="1858" dirty="0" err="1">
                  <a:latin typeface="Arial" panose="020B0604020202020204" pitchFamily="34" charset="0"/>
                  <a:cs typeface="Arial" panose="020B0604020202020204" pitchFamily="34" charset="0"/>
                </a:rPr>
                <a:t>Miriyala</a:t>
              </a:r>
              <a:endParaRPr lang="en-US" sz="1858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Pedro Barreto</a:t>
              </a: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Paul Baker</a:t>
              </a: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 </a:t>
              </a:r>
              <a:r>
                <a:rPr lang="en-US" sz="1858" dirty="0" err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Kummary</a:t>
              </a:r>
              <a:endParaRPr lang="en-US" sz="1858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 err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Yevhen</a:t>
              </a:r>
              <a:r>
                <a:rPr lang="en-US" sz="1858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GB" sz="1858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Kyriukha</a:t>
              </a:r>
              <a:endParaRPr lang="en-US" sz="1858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Michael Richards</a:t>
              </a: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Godfrey </a:t>
              </a:r>
              <a:r>
                <a:rPr lang="en-US" sz="1858" dirty="0" err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Kutumela</a:t>
              </a:r>
              <a:endParaRPr lang="en-US" sz="1858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5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515E043B-5A14-43F5-B082-7CB42273A28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639" r="16639"/>
          <a:stretch>
            <a:fillRect/>
          </a:stretch>
        </p:blipFill>
        <p:spPr>
          <a:xfrm>
            <a:off x="8534003" y="1182583"/>
            <a:ext cx="5600765" cy="5600765"/>
          </a:xfrm>
          <a:prstGeom prst="ellipse">
            <a:avLst/>
          </a:prstGeom>
          <a:ln>
            <a:solidFill>
              <a:srgbClr val="FC440F"/>
            </a:solidFill>
          </a:ln>
        </p:spPr>
      </p:pic>
      <p:pic>
        <p:nvPicPr>
          <p:cNvPr id="4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725507BA-8E6D-E0CB-B0F9-D68E2C9091F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l="16639" r="16639"/>
          <a:stretch>
            <a:fillRect/>
          </a:stretch>
        </p:blipFill>
        <p:spPr>
          <a:xfrm>
            <a:off x="8275576" y="732413"/>
            <a:ext cx="6037410" cy="6499662"/>
          </a:xfrm>
        </p:spPr>
      </p:pic>
    </p:spTree>
    <p:extLst>
      <p:ext uri="{BB962C8B-B14F-4D97-AF65-F5344CB8AC3E}">
        <p14:creationId xmlns:p14="http://schemas.microsoft.com/office/powerpoint/2010/main" val="290162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6644" y="2550693"/>
            <a:ext cx="8412208" cy="2437760"/>
          </a:xfrm>
        </p:spPr>
        <p:txBody>
          <a:bodyPr>
            <a:normAutofit fontScale="90000"/>
          </a:bodyPr>
          <a:lstStyle/>
          <a:p>
            <a:r>
              <a:rPr lang="en-KE" dirty="0"/>
              <a:t>New &amp; Promising Community Members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new and promising Community Members who have engaged actively in the Mojaloop ecosystem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7943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m51bGwsIlZlcnNpb24iOnsiJGlkIjoiMiIsIlZlcnNpb24iOiIzLjYuMSIsIk9yaWdpbmFsQXNzZW1ibHlWZXJzaW9uIjpudWxsLCJFZGl0aW9uIjoiUHJvIiwiTGFzdFNhdmVkRWRpdGlvbiI6MiwiSXNQbHVzRWRpdGlvbiI6dHJ1ZSwiSXNQcm9FZGl0aW9uIjp0cnVlfSwiRWZmZWN0IjoxLCJTdHlsZSI6eyIkaWQiOiIzIiwiVGltZWJhbmRTdHlsZSI6eyIkaWQiOiI0IiwiU2NhbGVNYXJraW5nIjoxLCJTaGFwZSI6MTAsIlNoYXBlU3R5bGUiOnsiJGlkIjoiNSIsIk1hcmdpbiI6eyIkaWQiOiI2IiwiVG9wIjowLjAsIkxlZnQiOjEwLjAsIlJpZ2h0IjoxMC4wLCJCb3R0b20iOjAuMH0sIlBhZGRpbmciOnsiJGlkIjoiNyIsIlRvcCI6My4wLCJMZWZ0IjowLjAsIlJpZ2h0IjowLjAsIkJvdHRvbSI6My4wfSwiQmFja2dyb3VuZCI6eyIkaWQiOiI4IiwiQ29sb3IiOnsiJGlkIjoiOSIsIkEiOjI1NSwiUiI6MTExLCJHIjo0OSwiQiI6MTUyfX0sIklzVmlzaWJsZSI6dHJ1ZSwiV2lkdGgiOjg1OC4wLCJIZWlnaHQiOjIwLjAsIkJvcmRlclN0eWxlIjp7IiRpZCI6IjEwIiwiTGluZUNvbG9yIjp7IiRpZCI6IjExIiwiJHR5cGUiOiJOTFJFLkNvbW1vbi5Eb20uU29saWRDb2xvckJydXNoLCBOTFJFLkNvbW1vbiIsIkNvbG9yIjp7IiRpZCI6IjEyIiwiQSI6MjU1LCJSIjoyNTUsIkciOjAsIkIiOjB9fSwiTGluZVdlaWdodCI6MC4wLCJMaW5lVHlwZSI6MCwiUGFyZW50U3R5bGUiOm51bGx9LCJQYXJlbnRTdHlsZSI6bnVsbH0sIk1pZGRsZVRpZXJTaGFwZVN0eWxlIjp7IiRpZCI6IjEzIiwiTWFyZ2luIjp7IiRyZWYiOiI2In0sIlBhZGRpbmciOnsiJHJlZiI6IjcifSwiQmFja2dyb3VuZCI6eyIkcmVmIjoiOCJ9LCJJc1Zpc2libGUiOnRydWUsIldpZHRoIjo4NTguMCwiSGVpZ2h0IjoyMC4wLCJCb3JkZXJTdHlsZSI6bnVsbCwiUGFyZW50U3R5bGUiOm51bGx9LCJCb3R0b21UaWVyU2hhcGVTdHlsZSI6eyIkaWQiOiIxNCIsIk1hcmdpbiI6eyIkcmVmIjoiNiJ9LCJQYWRkaW5nIjp7IiRyZWYiOiI3In0sIkJhY2tncm91bmQiOnsiJHJlZiI6IjgifSwiSXNWaXNpYmxlIjp0cnVlLCJXaWR0aCI6ODU4LjAsIkhlaWdodCI6MjAuMCwiQm9yZGVyU3R5bGUiOm51bGwsIlBhcmVudFN0eWxlIjpudWxsfSwiUmlnaHRFbmRDYXBzU3R5bGUiOnsiJGlkIjoiMTUiLCJGb250U2V0dGluZ3MiOnsiJGlkIjoiMTYiLCJGb250U2l6ZSI6MTgsIkZvbnROYW1lIjoiQ2FsaWJyaSIsIklzQm9sZCI6dHJ1ZSwiSXNJdGFsaWMiOmZhbHNlLCJJc1VuZGVybGluZWQiOmZhbHNlLCJQYXJlbnRTdHlsZSI6bnVsbH0sIkF1dG9TaXplIjowLCJGb3JlZ3JvdW5kIjp7IiRpZCI6IjE3IiwiQ29sb3IiOnsiJGlkIjoiMTgiLCJBIjoyNTUsIlIiOjIzNywiRyI6MTI1LCJCIjo0OX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mYWxzZSwiV2lkdGgiOjAuMCwiSGVpZ2h0IjowLjAsIkJvcmRlclN0eWxlIjpudWxsLCJQYXJlbnRTdHlsZSI6bnVsbH0sIkxlZnRFbmRDYXBzU3R5bGUiOnsiJGlkIjoiMjMiLCJGb250U2V0dGluZ3MiOnsiJGlkIjoiMjQiLCJGb250U2l6ZSI6MTgsIkZvbnROYW1lIjoiQ2FsaWJyaSIsIklzQm9sZCI6dHJ1ZSwiSXNJdGFsaWMiOmZhbHNlLCJJc1VuZGVybGluZWQiOmZhbHNlLCJQYXJlbnRTdHlsZSI6bnVsbH0sIkF1dG9TaXplIjowLCJGb3JlZ3JvdW5kIjp7IiRpZCI6IjI1IiwiQ29sb3IiOnsiJGlkIjoiMjYiLCJBIjoyNTUsIlIiOjIzNywiRyI6MTI1LCJCIjo0OX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mYWxzZSwiV2lkdGgiOjAuMCwiSGVpZ2h0IjowLjAsIkJvcmRlclN0eWxlIjpudWxsLCJQYXJlbnRTdHlsZSI6bnVsbH0sIlRvZGF5VGV4dFN0eWxlIjp7IiRpZCI6IjMwIiwiRm9udFNldHRpbmdzIjp7IiRpZCI6IjMxIiwiRm9udFNpemUiOjEyLCJGb250TmFtZSI6IkNhbGlicmkiLCJJc0JvbGQiOmZhbHNlLCJJc0l0YWxpYyI6ZmFsc2UsIklzVW5kZXJsaW5lZCI6ZmFsc2UsIlBhcmVudFN0eWxlIjpudWxsfSwiQXV0b1NpemUiOjAsIkZvcmVncm91bmQiOnsiJGlkIjoiMzIiLCJDb2xvciI6eyIkaWQiOiIzMyIsIkEiOjI1NSwiUiI6MCwiRyI6MCwiQiI6MH19LCJNYXhXaWR0aCI6MjAwLjAsIk1heEhlaWdodCI6IkluZmluaXR5IiwiU21hcnRGb3JlZ3JvdW5kSXNBY3RpdmUiOmZhbHNlLCJIb3Jpem9udGFsQWxpZ25tZW50IjowLCJWZXJ0aWNhbEFsaWdubWVudCI6MCwiU21hcnRGb3JlZ3JvdW5kIjpudWxsLCJCYWNrZ3JvdW5kRmlsbFR5cGUiOjAsIk1hcmdpbiI6eyIkaWQiOiIzNCIsIlRvcCI6MC4wLCJMZWZ0IjowLjAsIlJpZ2h0IjowLjAsIkJvdHRvbSI6MC4wfSwiUGFkZGluZyI6eyIkaWQiOiIzNSIsIlRvcCI6MC4wLCJMZWZ0IjowLjAsIlJpZ2h0IjowLjAsIkJvdHRvbSI6MC4wfSwiQmFja2dyb3VuZCI6eyIkaWQiOiIzNiIsIkNvbG9yIjp7IiRyZWYiOiIyMiJ9fSwiSXNWaXNpYmxlIjp0cnVlLCJXaWR0aCI6MC4wLCJIZWlnaHQiOjAuMCwiQm9yZGVyU3R5bGUiOm51bGwsIlBhcmVudFN0eWxlIjpudWxsfSwiVG9kYXlNYXJrZXJTdHlsZSI6eyIkaWQiOiIzNyIsIk1hcmdpbiI6eyIkaWQiOiIzOCIsIlRvcCI6MC4wLCJMZWZ0IjowLjAsIlJpZ2h0IjowLjAsIkJvdHRvbSI6MC4wfSwiUGFkZGluZyI6eyIkaWQiOiIzOSIsIlRvcCI6MC4wLCJMZWZ0IjowLjAsIlJpZ2h0IjowLjAsIkJvdHRvbSI6MC4wfSwiQmFja2dyb3VuZCI6eyIkaWQiOiI0MCIsIkNvbG9yIjp7IiRpZCI6IjQxIiwiQSI6MjU1LCJSIjoyNTUsIkciOjAsIkIiOjB9fSwiSXNWaXNpYmxlIjp0cnVlLCJXaWR0aCI6MC4wLCJIZWlnaHQiOjAuMCwiQm9yZGVyU3R5bGUiOm51bGwsIlBhcmVudFN0eWxlIjpudWxsfSwiU2NhbGVTdHlsZSI6eyIkaWQiOiI0MiIsIlNoYXBlIjozLCJTaG93U2VnbWVudFNlcGFyYXRvcnMiOmZhbHNlLCJTZWdtZW50U2VwYXJhdG9yT3BhY2l0eSI6MzAsIkhhc0JlZW5WaXNpYmxlQmVmb3JlIjp0cnVlLCJGb250U2V0dGluZ3MiOnsiJGlkIjoiNDMiLCJGb250U2l6ZSI6MTIsIkZvbnROYW1lIjoiQ2FsaWJyaSIsIklzQm9sZCI6ZmFsc2UsIklzSXRhbGljIjpmYWxzZSwiSXNVbmRlcmxpbmVkIjpmYWxzZSwiUGFyZW50U3R5bGUiOm51bGx9LCJBdXRvU2l6ZSI6MCwiRm9yZWdyb3VuZCI6eyIkaWQiOiI0NCIsIkNvbG9yIjp7IiRpZCI6IjQ1IiwiQSI6MjU1LCJSIjoyNTUsIkciOjI1NSwiQiI6MjU1fX0sIk1heFdpZHRoIjoyMDAuMCwiTWF4SGVpZ2h0IjoiSW5maW5pdHkiLCJTbWFydEZvcmVncm91bmRJc0FjdGl2ZSI6ZmFsc2UsIkhvcml6b250YWxBbGlnbm1lbnQiOjAsIlZlcnRpY2FsQWxpZ25tZW50IjoxLCJTbWFydEZvcmVncm91bmQiOm51bGwsIkJhY2tncm91bmRGaWxsVHlwZSI6MCwiTWFyZ2luIjp7IiRpZCI6IjQ2IiwiVG9wIjowLjAsIkxlZnQiOjUuMCwiUmlnaHQiOjAuMCwiQm90dG9tIjowLjB9LCJQYWRkaW5nIjp7IiRpZCI6IjQ3IiwiVG9wIjowLjAsIkxlZnQiOjAuMCwiUmlnaHQiOjAuMCwiQm90dG9tIjowLjB9LCJCYWNrZ3JvdW5kIjp7IiRpZCI6IjQ4IiwiQ29sb3IiOnsiJHJlZiI6IjIyIn19LCJJc1Zpc2libGUiOnRydWUsIldpZHRoIjowLjAsIkhlaWdodCI6MC4wLCJCb3JkZXJTdHlsZSI6bnVsbCwiUGFyZW50U3R5bGUiOm51bGx9LCJTaW5nbGVTY2FsZVNoYXBlU3R5bGUiOnsiJGlkIjoiNDkiLCJTaGFwZSI6MywiSGVpZ2h0IjoyMC4wfSwiTWlkZGxlVGllclNjYWxlU3R5bGUiOnsiJGlkIjoiNTAiLCJTaGFwZSI6MywiU2hvd1NlZ21lbnRTZXBhcmF0b3JzIjpmYWxzZSwiU2VnbWVudFNlcGFyYXRvck9wYWNpdHkiOjMwLCJIYXNCZWVuVmlzaWJsZUJlZm9yZSI6ZmFsc2UsIkZvbnRTZXR0aW5ncyI6eyIkaWQiOiI1MSIsIkZvbnRTaXplIjoxMiwiRm9udE5hbWUiOiJDYWxpYnJpIiwiSXNCb2xkIjpmYWxzZSwiSXNJdGFsaWMiOmZhbHNlLCJJc1VuZGVybGluZWQiOmZhbHNlLCJQYXJlbnRTdHlsZSI6bnVsbH0sIkF1dG9TaXplIjowLCJGb3JlZ3JvdW5kIjp7IiRyZWYiOiI0NCJ9LCJNYXhXaWR0aCI6MjAwLjAsIk1heEhlaWdodCI6IkluZmluaXR5IiwiU21hcnRGb3JlZ3JvdW5kSXNBY3RpdmUiOmZhbHNlLCJIb3Jpem9udGFsQWxpZ25tZW50IjowLCJWZXJ0aWNhbEFsaWdubWVudCI6MSwiU21hcnRGb3JlZ3JvdW5kIjpudWxsLCJCYWNrZ3JvdW5kRmlsbFR5cGUiOjAsIk1hcmdpbiI6eyIkcmVmIjoiNDYifSwiUGFkZGluZyI6eyIkcmVmIjoiNDcifSwiQmFja2dyb3VuZCI6eyIkcmVmIjoiNDgifSwiSXNWaXNpYmxlIjpmYWxzZSwiV2lkdGgiOjAuMCwiSGVpZ2h0IjowLjAsIkJvcmRlclN0eWxlIjpudWxsLCJQYXJlbnRTdHlsZSI6bnVsbH0sIkJvdHRvbVRpZXJTY2FsZVN0eWxlIjp7IiRpZCI6IjUyIiwiU2hhcGUiOjMsIlNob3dTZWdtZW50U2VwYXJhdG9ycyI6ZmFsc2UsIlNlZ21lbnRTZXBhcmF0b3JPcGFjaXR5IjozMCwiSGFzQmVlblZpc2libGVCZWZvcmUiOmZhbHNlLCJGb250U2V0dGluZ3MiOnsiJGlkIjoiNTMiLCJGb250U2l6ZSI6MTIsIkZvbnROYW1lIjoiQ2FsaWJyaSIsIklzQm9sZCI6ZmFsc2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FbGFwc2VkVGltZUJhY2tncm91bmQiOnsiJGlkIjoiNTQiLCJDb2xvciI6eyIkaWQiOiI1NSIsIkEiOjE5MSwiUiI6MjU1LCJHIjowLCJCIjowfX0sIkFwcGVuZFllYXJPblllYXJDaGFuZ2UiOmZhbHNlLCJFbGFwc2VkVGltZUZvcm1hdCI6MiwiVG9kYXlNYXJrZXJQb3NpdGlvbiI6MCwiUXVpY2tQb3NpdGlvbiI6MywiQWJzb2x1dGVQb3NpdGlvbiI6Mjg3LjMwNjE1MiwiTWFyZ2luIjp7IiRpZCI6IjU2IiwiVG9wIjowLjAsIkxlZnQiOjEwLjAsIlJpZ2h0IjoxMC4wLCJCb3R0b20iOjAuMH0sIlBhZGRpbmciOnsiJGlkIjoiNTciLCJUb3AiOjAuMCwiTGVmdCI6MC4wLCJSaWdodCI6MC4wLCJCb3R0b20iOjAuMH0sIkJhY2tncm91bmQiOnsiJGlkIjoiNTgiLCJDb2xvciI6eyIkaWQiOiI1OSIsIkEiOjI1NSwiUiI6NDcsIkciOjU0LCJCIjoxNTN9fSwiSXNWaXNpYmxlIjp0cnVlLCJXaWR0aCI6MC4wLCJIZWlnaHQiOjAuMCwiQm9yZGVyU3R5bGUiOm51bGwsIlBhcmVudFN0eWxlIjpudWxsfSwiRGVmYXVsdE1pbGVzdG9uZVN0eWxlIjp7IiRpZCI6IjYwIiwiU2hhcGUiOjIsIkNvbm5lY3Rvck1hcmdpbiI6eyIkaWQiOiI2MSIsIlRvcCI6MC4wLCJMZWZ0IjoyLjAsIlJpZ2h0IjoyLjAsIkJvdHRvbSI6MC4wfSwiQ29ubmVjdG9yU3R5bGUiOnsiJGlkIjoiNjIiLCJMaW5lQ29sb3IiOnsiJGlkIjoiNjMiLCIkdHlwZSI6Ik5MUkUuQ29tbW9uLkRvbS5Tb2xpZENvbG9yQnJ1c2gsIE5MUkUuQ29tbW9uIiwiQ29sb3IiOnsiJGlkIjoiNjQiLCJBIjoxMjcsIlIiOjc5LCJHIjoxMjksIkIiOjE4OX19LCJMaW5lV2VpZ2h0IjoxLjAsIkxpbmVUeXBlIjowLCJQYXJlbnRTdHlsZSI6bnVsbH0sIklzQmVsb3dUaW1lYmFuZCI6ZmFsc2UsIlBvc2l0aW9uT25UYXNrIjowLCJIaWRlRGF0ZSI6ZmFsc2UsIlNoYXBlU2l6ZSI6MSwiU3BhY2luZyI6Mi4wLCJQYWRkaW5nIjp7IiRpZCI6IjY1IiwiVG9wIjo3LjAsIkxlZnQiOjMuMCwiUmlnaHQiOjAuMCwiQm90dG9tIjoyLjB9LCJTaGFwZVN0eWxlIjp7IiRpZCI6IjY2IiwiTWFyZ2luIjp7IiRpZCI6IjY3IiwiVG9wIjowLjAsIkxlZnQiOjAuMCwiUmlnaHQiOjAuMCwiQm90dG9tIjowLjB9LCJQYWRkaW5nIjp7IiRpZCI6IjY4IiwiVG9wIjowLjAsIkxlZnQiOjAuMCwiUmlnaHQiOjAuMCwiQm90dG9tIjowLjB9LCJCYWNrZ3JvdW5kIjp7IiRpZCI6IjY5IiwiQ29sb3IiOnsiJGlkIjoiNzAiLCJBIjoyNTUsIlIiOjAsIkciOjExNCwiQiI6MTg4fX0sIklzVmlzaWJsZSI6dHJ1ZSwiV2lkdGgiOjEzLjAsIkhlaWdodCI6MTMuMCwiQm9yZGVyU3R5bGUiOnsiJGlkIjoiNzEiLCJMaW5lQ29sb3IiOnsiJGlkIjoiNzIiLCIkdHlwZSI6Ik5MUkUuQ29tbW9uLkRvbS5Tb2xpZENvbG9yQnJ1c2gsIE5MUkUuQ29tbW9uIiwiQ29sb3IiOnsiJGlkIjoiNzMiLCJBIjoyNTUsIlIiOjI1NSwiRyI6MCwiQiI6MH19LCJMaW5lV2VpZ2h0IjowLjAsIkxpbmVUeXBlIjowLCJQYXJlbnRTdHlsZSI6bnVsbH0sIlBhcmVudFN0eWxlIjpudWxsfSwiVGl0bGVTdHlsZSI6eyIkaWQiOiI3NCIsIkZvbnRTZXR0aW5ncyI6eyIkaWQiOiI3NSIsIkZvbnRTaXplIjoxMSwiRm9udE5hbWUiOiJDYWxpYnJpIiwiSXNCb2xkIjp0cnVlLCJJc0l0YWxpYyI6ZmFsc2UsIklzVW5kZXJsaW5lZCI6ZmFsc2UsIlBhcmVudFN0eWxlIjpudWxsfSwiQXV0b1NpemUiOjAsIkZvcmVncm91bmQiOnsiJGlkIjoiNzYiLCJDb2xvciI6eyIkaWQiOiI3NyIsIkEiOjI1NSwiUiI6MCwiRyI6MCwiQiI6MH19LCJNYXhXaWR0aCI6MjAwLjAsIk1heEhlaWdodCI6IkluZmluaXR5IiwiU21hcnRGb3JlZ3JvdW5kSXNBY3RpdmUiOmZhbHNlLCJIb3Jpem9udGFsQWxpZ25tZW50IjowLCJWZXJ0aWNhbEFsaWdubWVudCI6MCwiU21hcnRGb3JlZ3JvdW5kIjpudWxsLCJCYWNrZ3JvdW5kRmlsbFR5cGUiOjAsIk1hcmdpbiI6eyIkaWQiOiI3OCIsIlRvcCI6MC4wLCJMZWZ0IjowLjAsIlJpZ2h0IjowLjAsIkJvdHRvbSI6MC4wfSwiUGFkZGluZyI6eyIkaWQiOiI3OSIsIlRvcCI6MC4wLCJMZWZ0IjowLjAsIlJpZ2h0IjowLjAsIkJvdHRvbSI6MC4wfSwiQmFja2dyb3VuZCI6eyIkaWQiOiI4MCIsIkNvbG9yIjp7IiRyZWYiOiIyMiJ9fSwiSXNWaXNpYmxlIjp0cnVlLCJXaWR0aCI6MC4wLCJIZWlnaHQiOjAuMCwiQm9yZGVyU3R5bGUiOm51bGwsIlBhcmVudFN0eWxlIjpudWxsfSwiRGF0ZVN0eWxlIjp7IiRpZCI6IjgxIiwiRm9udFNldHRpbmdzIjp7IiRpZCI6IjgyIiwiRm9udFNpemUiOjEwLCJGb250TmFtZSI6IkNhbGlicmkiLCJJc0JvbGQiOmZhbHNlLCJJc0l0YWxpYyI6ZmFsc2UsIklzVW5kZXJsaW5lZCI6ZmFsc2UsIlBhcmVudFN0eWxlIjpudWxsfSwiQXV0b1NpemUiOjAsIkZvcmVncm91bmQiOnsiJGlkIjoiODMiLCJDb2xvciI6eyIkaWQiOiI4NCIsIkEiOjI1NSwiUiI6NjgsIkciOjg0LCJCIjoxMDZ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ODkiLCJGb3JtYXQiOjAsIklzVmlzaWJsZSI6ZmFsc2UsIkxhc3RLbm93blZpc2liaWxpdHlTdGF0ZSI6ZmFsc2V9LCJJc1Zpc2libGUiOnRydWUsIlBhcmVudFN0eWxlIjpudWxsfSwiRGVmYXVsdFRhc2tTdHlsZSI6eyIkaWQiOiI5MCIsIlNoYXBlIjoxLCJTaGFwZVRoaWNrbmVzcyI6MCwiRHVyYXRpb25Gb3JtYXQiOjAsIkluY2x1ZGVOb25Xb3JraW5nRGF5c0luRHVyYXRpb24iOmZhbHNlLCJQZXJjZW50YWdlQ29tcGxldGVTdHlsZSI6eyIkaWQiOiI5MSIsIkZvbnRTZXR0aW5ncyI6eyIkaWQiOiI5MiIsIkZvbnRTaXplIjoxMCwiRm9udE5hbWUiOiJDYWxpYnJpIiwiSXNCb2xkIjpmYWxzZSwiSXNJdGFsaWMiOmZhbHNlLCJJc1VuZGVybGluZWQiOmZhbHNlLCJQYXJlbnRTdHlsZSI6bnVsbH0sIkF1dG9TaXplIjowLCJGb3JlZ3JvdW5kIjp7IiRpZCI6IjkzIiwiQ29sb3IiOnsiJGlkIjoiOTQ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5NSIsIlRvcCI6MC4wLCJMZWZ0IjowLjAsIlJpZ2h0IjowLjAsIkJvdHRvbSI6MC4wfSwiUGFkZGluZyI6eyIkaWQiOiI5NiIsIlRvcCI6MC4wLCJMZWZ0IjowLjAsIlJpZ2h0IjowLjAsIkJvdHRvbSI6MC4wfSwiQmFja2dyb3VuZCI6eyIkaWQiOiI5NyIsIkNvbG9yIjp7IiRyZWYiOiIyMiJ9fSwiSXNWaXNpYmxlIjp0cnVlLCJXaWR0aCI6MC4wLCJIZWlnaHQiOjAuMCwiQm9yZGVyU3R5bGUiOm51bGwsIlBhcmVudFN0eWxlIjpudWxsfSwiRHVyYXRpb25TdHlsZSI6eyIkaWQiOiI5OCIsIkZvbnRTZXR0aW5ncyI6eyIkaWQiOiI5OSIsIkZvbnRTaXplIjoxMCwiRm9udE5hbWUiOiJDYWxpYnJpIiwiSXNCb2xkIjpmYWxzZSwiSXNJdGFsaWMiOmZhbHNlLCJJc1VuZGVybGluZWQiOmZhbHNlLCJQYXJlbnRTdHlsZSI6bnVsbH0sIkF1dG9TaXplIjowLCJGb3JlZ3JvdW5kIjp7IiRpZCI6IjEwMCIsIkNvbG9yIjp7IiRpZCI6IjEwMSIsIkEiOjI1NSwiUiI6MjM3LCJHIjoxMjUsIkIiOjQ5fX0sIk1heFdpZHRoIjoyMDAuMCwiTWF4SGVpZ2h0IjoiSW5maW5pdHkiLCJTbWFydEZvcmVncm91bmRJc0FjdGl2ZSI6ZmFsc2UsIkhvcml6b250YWxBbGlnbm1lbnQiOjAsIlZlcnRpY2FsQWxpZ25tZW50IjowLCJTbWFydEZvcmVncm91bmQiOm51bGwsIkJhY2tncm91bmRGaWxsVHlwZSI6MCwiTWFyZ2luIjp7IiRpZCI6IjEwMiIsIlRvcCI6MC4wLCJMZWZ0IjowLjAsIlJpZ2h0IjowLjAsIkJvdHRvbSI6MC4wfSwiUGFkZGluZyI6eyIkaWQiOiIxMDMiLCJUb3AiOjAuMCwiTGVmdCI6MC4wLCJSaWdodCI6MC4wLCJCb3R0b20iOjAuMH0sIkJhY2tncm91bmQiOnsiJGlkIjoiMTA0IiwiQ29sb3IiOnsiJHJlZiI6IjIyIn19LCJJc1Zpc2libGUiOnRydWUsIldpZHRoIjowLjAsIkhlaWdodCI6MC4wLCJCb3JkZXJTdHlsZSI6bnVsbCwiUGFyZW50U3R5bGUiOm51bGx9LCJIb3Jpem9udGFsQ29ubmVjdG9yU3R5bGUiOnsiJGlkIjoiMTA1IiwiTGluZUNvbG9yIjp7IiRpZCI6IjEwNiIsIiR0eXBlIjoiTkxSRS5Db21tb24uRG9tLlNvbGlkQ29sb3JCcnVzaCwgTkxSRS5Db21tb24iLCJDb2xvciI6eyIkaWQiOiIxMDciLCJBIjoyNTUsIlIiOjIwNCwiRyI6MjA0LCJCIjoyMDR9fSwiTGluZVdlaWdodCI6MS4wLCJMaW5lVHlwZSI6MCwiUGFyZW50U3R5bGUiOm51bGx9LCJWZXJ0aWNhbENvbm5lY3RvclN0eWxlIjp7IiRpZCI6IjEwOCIsIkxpbmVDb2xvciI6eyIkaWQiOiIxMDkiLCIkdHlwZSI6Ik5MUkUuQ29tbW9uLkRvbS5Tb2xpZENvbG9yQnJ1c2gsIE5MUkUuQ29tbW9uIiwiQ29sb3IiOnsiJGlkIjoiMTEwIiwiQSI6MjU1LCJSIjoyMDQsIkciOjIwNCwiQiI6MjA0fX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TExIiwiTWFyZ2luIjp7IiRpZCI6IjExMiIsIlRvcCI6MC4wLCJMZWZ0Ijo0LjAsIlJpZ2h0Ijo0LjAsIkJvdHRvbSI6MC4wfSwiUGFkZGluZyI6eyIkaWQiOiIxMTMiLCJUb3AiOjAuMCwiTGVmdCI6MC4wLCJSaWdodCI6MC4wLCJCb3R0b20iOjAuMH0sIkJhY2tncm91bmQiOnsiJGlkIjoiMTE0IiwiQ29sb3IiOnsiJGlkIjoiMTE1IiwiQSI6MjU1LCJSIjowLCJHIjoxMTQsIkIiOjE4OH19LCJJc1Zpc2libGUiOnRydWUsIldpZHRoIjowLjAsIkhlaWdodCI6MTAuMCwiQm9yZGVyU3R5bGUiOnsiJGlkIjoiMTE2IiwiTGluZUNvbG9yIjp7IiRpZCI6IjExNyIsIiR0eXBlIjoiTkxSRS5Db21tb24uRG9tLlNvbGlkQ29sb3JCcnVzaCwgTkxSRS5Db21tb24iLCJDb2xvciI6eyIkaWQiOiIxMTgiLCJBIjoyNTUsIlIiOjI1NSwiRyI6MCwiQiI6MH19LCJMaW5lV2VpZ2h0IjowLjAsIkxpbmVUeXBlIjowLCJQYXJlbnRTdHlsZSI6bnVsbH0sIlBhcmVudFN0eWxlIjpudWxsfSwiVGl0bGVTdHlsZSI6eyIkaWQiOiIxMTkiLCJGb250U2V0dGluZ3MiOnsiJGlkIjoiMTIwIiwiRm9udFNpemUiOjExLCJGb250TmFtZSI6IkNhbGlicmkiLCJJc0JvbGQiOnRydWUsIklzSXRhbGljIjpmYWxzZSwiSXNVbmRlcmxpbmVkIjpmYWxzZSwiUGFyZW50U3R5bGUiOm51bGx9LCJBdXRvU2l6ZSI6MCwiRm9yZWdyb3VuZCI6eyIkaWQiOiIxMjEiLCJDb2xvciI6eyIkaWQiOiIxMjI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MTIzIiwiVG9wIjowLjAsIkxlZnQiOjAuMCwiUmlnaHQiOjAuMCwiQm90dG9tIjowLjB9LCJQYWRkaW5nIjp7IiRpZCI6IjEyNCIsIlRvcCI6MC4wLCJMZWZ0IjowLjAsIlJpZ2h0IjowLjAsIkJvdHRvbSI6MC4wfSwiQmFja2dyb3VuZCI6eyIkaWQiOiIxMjUiLCJDb2xvciI6eyIkcmVmIjoiMjIifX0sIklzVmlzaWJsZSI6dHJ1ZSwiV2lkdGgiOjAuMCwiSGVpZ2h0IjowLjAsIkJvcmRlclN0eWxlIjpudWxsLCJQYXJlbnRTdHlsZSI6bnVsbH0sIkRhdGVTdHlsZSI6eyIkaWQiOiIxMjYiLCJGb250U2V0dGluZ3MiOnsiJGlkIjoiMTI3IiwiRm9udFNpemUiOjEwLCJGb250TmFtZSI6IkNhbGlicmkiLCJJc0JvbGQiOmZhbHNlLCJJc0l0YWxpYyI6ZmFsc2UsIklzVW5kZXJsaW5lZCI6ZmFsc2UsIlBhcmVudFN0eWxlIjpudWxsfSwiQXV0b1NpemUiOjAsIkZvcmVncm91bmQiOnsiJGlkIjoiMTI4IiwiQ29sb3IiOnsiJGlkIjoiMTI5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aWQiOiIxMzAiLCJUb3AiOjAuMCwiTGVmdCI6MC4wLCJSaWdodCI6MC4wLCJCb3R0b20iOjAuMH0sIlBhZGRpbmciOnsiJGlkIjoiMTMxIiwiVG9wIjowLjAsIkxlZnQiOjAuMCwiUmlnaHQiOjAuMCwiQm90dG9tIjowLjB9LCJCYWNrZ3JvdW5kIjp7IiRpZCI6IjEzMiIsIkNvbG9yIjp7IiRyZWYiOiIyMiJ9fSwiSXNWaXNpYmxlIjp0cnVlLCJXaWR0aCI6MC4wLCJIZWlnaHQiOjAuMCwiQm9yZGVyU3R5bGUiOm51bGwsIlBhcmVudFN0eWxlIjpudWxsfSwiRGF0ZUZvcm1hdCI6eyIkaWQiOiIxMzMiLCJGb3JtYXRTdHJpbmciOiJkZGQgZC9NTU0iLCJTZXBhcmF0b3IiOiIvIiwiVXNlSW50ZXJuYXRpb25hbERhdGVGb3JtYXQiOnRydWUsIkRhdGVJc1Zpc2libGUiOnRydWUsIlRpbWVJc1Zpc2libGUiOmZhbHNlLCJIb3VyRGlnaXRzIjoxLCJBbVBtRGVzaWduYXRvciI6MiwiVHJpbTAwTWludXRlcyI6ZmFsc2UsIkxhc3RLbm93blZpc2liaWxpdHlTdGF0ZSI6bnVsbH0sIldlZWtOdW1iZXJpbmciOnsiJGlkIjoiMTM0IiwiRm9ybWF0IjowLCJJc1Zpc2libGUiOmZhbHNlLCJMYXN0S25vd25WaXNpYmlsaXR5U3RhdGUiOmZhbHNlfSwiSXNWaXNpYmxlIjp0cnVlLCJQYXJlbnRTdHlsZSI6bnVsbCwiX2V4cGxpY2l0bHlTZXQiOnsiJGlkIjoiMTM1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YiLCJHcmlkbGluZVN0eWxlIjp7IiRpZCI6IjEzNyIsIkxpbmVDb2xvciI6eyIkaWQiOiIxMzgiLCIkdHlwZSI6Ik5MUkUuQ29tbW9uLkRvbS5Tb2xpZENvbG9yQnJ1c2gsIE5MUkUuQ29tbW9uIiwiQ29sb3IiOnsiJGlkIjoiMTM5IiwiQSI6MzgsIlIiOjkxLCJHIjoxNTUsIkIiOjIxM319LCJMaW5lV2VpZ2h0IjoxLjAsIkxpbmVUeXBlIjowLCJQYXJlbnRTdHlsZSI6bnVsbH0sIk1hcmdpbiI6eyIkaWQiOiIxNDAiLCJUb3AiOjAuMCwiTGVmdCI6MC4wLCJSaWdodCI6MC4wLCJCb3R0b20iOjAuMH0sIlBhZGRpbmciOnsiJGlkIjoiMTQxIiwiVG9wIjowLjAsIkxlZnQiOjAuMCwiUmlnaHQiOjAuMCwiQm90dG9tIjowLjB9LCJCYWNrZ3JvdW5kIjpudWxsLCJJc1Zpc2libGUiOnRydWUsIldpZHRoIjowLjAsIkhlaWdodCI6MC4wLCJCb3JkZXJTdHlsZSI6eyIkaWQiOiIxNDIiLCJMaW5lQ29sb3IiOm51bGwsIkxpbmVXZWlnaHQiOjAuMCwiTGluZVR5cGUiOjAsIlBhcmVudFN0eWxlIjpudWxsfSwiUGFyZW50U3R5bGUiOm51bGx9LCJBY3Rpdml0eUxpbmVQYW5lbFN0eWxlIjp7IiRpZCI6IjE0MyIsIkFjdGl2aXR5TGluZVN0eWxlIjp7IiRpZCI6IjE0NCIsIkxpbmVDb2xvciI6eyIkaWQiOiIxNDUiLCIkdHlwZSI6Ik5MUkUuQ29tbW9uLkRvbS5Tb2xpZENvbG9yQnJ1c2gsIE5MUkUuQ29tbW9uIiwiQ29sb3IiOnsiJGlkIjoiMTQ2IiwiQSI6MzgsIlIiOjAsIkciOjE2MywiQiI6MjU1fX0sIkxpbmVXZWlnaHQiOjEuMCwiTGluZVR5cGUiOjAsIlBhcmVudFN0eWxlIjpudWxsfSwiTWFyZ2luIjp7IiRpZCI6IjE0NyIsIlRvcCI6MC4wLCJMZWZ0IjowLjAsIlJpZ2h0IjowLjAsIkJvdHRvbSI6MC4wfSwiUGFkZGluZyI6eyIkaWQiOiIxNDgiLCJUb3AiOjAuMCwiTGVmdCI6MC4wLCJSaWdodCI6MC4wLCJCb3R0b20iOjAuMH0sIkJhY2tncm91bmQiOm51bGwsIklzVmlzaWJsZSI6dHJ1ZSwiV2lkdGgiOjAuMCwiSGVpZ2h0IjowLjAsIkJvcmRlclN0eWxlIjpudWxsLCJQYXJlbnRTdHlsZSI6bnVsbH0sIlNob3dFbGFwc2VkVGltZUdyYWRpZW50U3R5bGUiOmZhbHNlLCJUaW1lYmFuZFJlc2VydmVkTGVmdEFyZWFTdHlsZSI6eyIkaWQiOiIxNDkiLCJBY3Rpdml0eUhlYWRlcldpZHRoIjowLjAsIklzU2V0IjpmYWxzZX0sIkRlZmF1bHRTd2ltbGFuZVN0eWxlIjp7IiRpZCI6IjE1MCIsIkhlYWRlclN0eWxlIjp7IiRpZCI6IjE1MSIsIlRleHRTdHlsZSI6eyIkaWQiOiIxNTIiLCJGb250U2V0dGluZ3MiOnsiJGlkIjoiMTUzIiwiRm9udFNpemUiOjEyLCJGb250TmFtZSI6IkNhbGlicmkiLCJJc0JvbGQiOmZhbHNlLCJJc0l0YWxpYyI6ZmFsc2UsIklzVW5kZXJsaW5lZCI6ZmFsc2UsIlBhcmVudFN0eWxlIjpudWxsfSwiQXV0b1NpemUiOjAsIkZvcmVncm91bmQiOnsiJGlkIjoiMTU0IiwiQ29sb3IiOnsiJGlkIjoiMTU1IiwiQSI6MjU1LCJSIjozMiwiRyI6NTYsIkIiOjEwMH19LCJNYXhXaWR0aCI6MC4wLCJNYXhIZWlnaHQiOjAuMCwiU21hcnRGb3JlZ3JvdW5kSXNBY3RpdmUiOmZhbHNlLCJIb3Jpem9udGFsQWxpZ25tZW50IjowLCJWZXJ0aWNhbEFsaWdubWVudCI6MCwiU21hcnRGb3JlZ3JvdW5kIjpudWxsLCJCYWNrZ3JvdW5kRmlsbFR5cGUiOjAsIk1hcmdpbiI6eyIkaWQiOiIxNTYiLCJUb3AiOjAuMCwiTGVmdCI6MC4wLCJSaWdodCI6MC4wLCJCb3R0b20iOjAuMH0sIlBhZGRpbmciOnsiJGlkIjoiMTU3IiwiVG9wIjowLjAsIkxlZnQiOjAuMCwiUmlnaHQiOjAuMCwiQm90dG9tIjowLjB9LCJCYWNrZ3JvdW5kIjpudWxsLCJJc1Zpc2libGUiOmZhbHNlLCJXaWR0aCI6MC4wLCJIZWlnaHQiOjAuMCwiQm9yZGVyU3R5bGUiOm51bGwsIlBhcmVudFN0eWxlIjpudWxsfSwiUmVjdGFuZ2xlU3R5bGUiOnsiJGlkIjoiMTU4IiwiTWFyZ2luIjp7IiRpZCI6IjE1OSIsIlRvcCI6MC4wLCJMZWZ0IjowLjAsIlJpZ2h0IjowLjAsIkJvdHRvbSI6MC4wfSwiUGFkZGluZyI6eyIkaWQiOiIxNjAiLCJUb3AiOjAuMCwiTGVmdCI6MC4wLCJSaWdodCI6MC4wLCJCb3R0b20iOjAuMH0sIkJhY2tncm91bmQiOnsiJGlkIjoiMTYxIiwiQ29sb3IiOnsiJGlkIjoiMTYyIiwiQSI6MTI3LCJSIjo5MSwiRyI6MTU1LCJCIjoyMTN9fSwiSXNWaXNpYmxlIjpmYWxzZSwiV2lkdGgiOjAuMCwiSGVpZ2h0IjowLjAsIkJvcmRlclN0eWxlIjp7IiRpZCI6IjE2MyIsIkxpbmVDb2xvciI6eyIkaWQiOiIxNjQiLCIkdHlwZSI6Ik5MUkUuQ29tbW9uLkRvbS5Tb2xpZENvbG9yQnJ1c2gsIE5MUkUuQ29tbW9uIiwiQ29sb3IiOnsiJGlkIjoiMTY1IiwiQSI6MjU1LCJSIjoyNTUsIkciOjAsIkIiOjB9fSwiTGluZVdlaWdodCI6MC4wLCJMaW5lVHlwZSI6MCwiUGFyZW50U3R5bGUiOm51bGx9LCJQYXJlbnRTdHlsZSI6bnVsbH0sIk1hcmdpbiI6eyIkaWQiOiIxNjYiLCJUb3AiOjAuMCwiTGVmdCI6MC4wLCJSaWdodCI6MC4wLCJCb3R0b20iOjAuMH0sIlBhZGRpbmciOnsiJGlkIjoiMTY3IiwiVG9wIjowLjAsIkxlZnQiOjAuMCwiUmlnaHQiOjAuMCwiQm90dG9tIjowLjB9LCJCYWNrZ3JvdW5kIjpudWxsLCJJc1Zpc2libGUiOnRydWUsIldpZHRoIjowLjAsIkhlaWdodCI6MC4wLCJCb3JkZXJTdHlsZSI6bnVsbCwiUGFyZW50U3R5bGUiOm51bGx9LCJCYWNrZ3JvdW5kU3R5bGUiOnsiJGlkIjoiMTY4IiwiTWFyZ2luIjp7IiRpZCI6IjE2OSIsIlRvcCI6MC4wLCJMZWZ0IjowLjAsIlJpZ2h0IjowLjAsIkJvdHRvbSI6MC4wfSwiUGFkZGluZyI6eyIkaWQiOiIxNzAiLCJUb3AiOjAuMCwiTGVmdCI6MC4wLCJSaWdodCI6MC4wLCJCb3R0b20iOjAuMH0sIkJhY2tncm91bmQiOnsiJGlkIjoiMTcxIiwiQ29sb3IiOnsiJGlkIjoiMTcyIiwiQSI6MzgsIlIiOjkxLCJHIjoxNTUsIkIiOjIxM319LCJJc1Zpc2libGUiOnRydWUsIldpZHRoIjowLjAsIkhlaWdodCI6MC4wLCJCb3JkZXJTdHlsZSI6eyIkaWQiOiIxNzMiLCJMaW5lQ29sb3IiOnsiJGlkIjoiMTc0IiwiJHR5cGUiOiJOTFJFLkNvbW1vbi5Eb20uU29saWRDb2xvckJydXNoLCBOTFJFLkNvbW1vbiIsIkNvbG9yIjp7IiRpZCI6IjE3NSIsIkEiOjI1NSwiUiI6MjU1LCJHIjowLCJCIjowfX0sIkxpbmVXZWlnaHQiOjAuMCwiTGluZVR5cGUiOjAsIlBhcmVudFN0eWxlIjpudWxsfSwiUGFyZW50U3R5bGUiOm51bGx9LCJJc0Fib3ZlVGltZWJhbmQiOmZhbHNlLCJNYXJnaW4iOnsiJGlkIjoiMTc2IiwiVG9wIjowLjAsIkxlZnQiOjAuMCwiUmlnaHQiOjAuMCwiQm90dG9tIjowLjB9LCJQYWRkaW5nIjp7IiRpZCI6IjE3NyIsIlRvcCI6MC4wLCJMZWZ0IjowLjAsIlJpZ2h0IjowLjAsIkJvdHRvbSI6MC4wfSwiSXNWaXNpYmxlIjp0cnVlLCJXaWR0aCI6MC4wLCJIZWlnaHQiOjAuMCwiQm9yZGVyU3R5bGUiOm51bGwsIlBhcmVudFN0eWxlIjpudWxsfX0sIlNjYWxlIjp7IiRpZCI6IjE3OCIsIlN0YXJ0RGF0ZSI6IjAwMDEtMDEtMDFUMDA6MDA6MDAiLCJFbmREYXRlIjoiMjAyMC0xMS0yNVQyMzo1OTowMFoiLCJGb3JtYXQiOiJNTS9kZCIsIlR5cGUiOjEsIkF1dG9EYXRlUmFuZ2UiOnRydWUsIldvcmtpbmdEYXlzIjozMSwiRmlzY2FsWWVhciI6eyIkaWQiOiIxNzkiLCJTdGFydE1vbnRoIjoxLCJVc2VTdGFydGluZ1llYXJGb3JOdW1iZXJpbmciOnRydWUsIlNob3dGaXNjYWxZZWFyTGFiZWwiOnRydWV9LCJUb2RheU1hcmtlclRleHQiOiJUb2RheSIsIkF1dG9TY2FsZVR5cGUiOmZhbHNlfSwiU2NhbGVWMiI6eyIkaWQiOiIxODAiLCJTdGFydERhdGUiOiIwMDAxLTAxLTAxVDAwOjAwOjAwIiwiRW5kRGF0ZSI6IjIwMjItMTItMDJUMjM6NTk6MDAiLCJBdXRvRGF0ZVJhbmdlIjp0cnVlLCJXb3JraW5nRGF5cyI6MzEsIkZpc2NhbFllYXIiOnsiJHJlZiI6IjE3OSJ9LCJUb2RheU1hcmtlclRleHQiOiJUb2RheSIsIkF1dG9TY2FsZVR5cGUiOmZhbHNlLCJUaW1lYmFuZFNjYWxlcyI6eyIkaWQiOiIxODEiLCJUb3BTY2FsZUxheWVyIjp7IiRpZCI6IjE4MiIsIkZvcm1hdCI6Ik1NL2RkIiwiVHlwZSI6MX0sIk1pZGRsZVNjYWxlTGF5ZXIiOnsiJGlkIjoiMTgzIiwiRm9ybWF0IjpudWxsLCJUeXBlIjowfSwiQm90dG9tU2NhbGVMYXllciI6eyIkaWQiOiIxODQiLCJGb3JtYXQiOm51bGwsIlR5cGUiOjB9fX0sIk1pbGVzdG9uZXMiOltdLCJUYXNrcyI6W3siJGlkIjoiMTg1IiwiR3JvdXBOYW1lIjpudWxsLCJTdGFydERhdGUiOiIyMDIyLTEwLTI2VDAwOjAwOjAwWiIsIkVuZERhdGUiOiIyMDIyLTExLTA0VDIzOjU5OjAwWiIsIlBlcmNlbnRhZ2VDb21wbGV0ZSI6bnVsbCwiU3R5bGUiOnsiJGlkIjoiMTg2IiwiU2hhcGUiOjMsIlNoYXBlVGhpY2tuZXNzIjowLCJEdXJhdGlvbkZvcm1hdCI6MCwiSW5jbHVkZU5vbldvcmtpbmdEYXlzSW5EdXJhdGlvbiI6ZmFsc2UsIlBlcmNlbnRhZ2VDb21wbGV0ZVN0eWxlIjp7IiRpZCI6IjE4NyIsIkZvbnRTZXR0aW5ncyI6eyIkaWQiOiIxODgiLCJGb250U2l6ZSI6MTAsIkZvbnROYW1lIjoiQ2FsaWJyaSIsIklzQm9sZCI6ZmFsc2UsIklzSXRhbGljIjpmYWxzZSwiSXNVbmRlcmxpbmVkIjpmYWxzZSwiUGFyZW50U3R5bGUiOm51bGx9LCJBdXRvU2l6ZSI6MCwiRm9yZWdyb3VuZCI6eyIkaWQiOiIxODkiLCJDb2xvciI6eyIkcmVmIjoiOTQifX0sIk1heFdpZHRoIjoyMDAuMCwiTWF4SGVpZ2h0IjoiSW5maW5pdHkiLCJTbWFydEZvcmVncm91bmRJc0FjdGl2ZSI6ZmFsc2UsIkhvcml6b250YWxBbGlnbm1lbnQiOjAsIlZlcnRpY2FsQWxpZ25tZW50IjowLCJTbWFydEZvcmVncm91bmQiOm51bGwsIkJhY2tncm91bmRGaWxsVHlwZSI6MCwiTWFyZ2luIjp7IiRpZCI6IjE5MCIsIlRvcCI6MC4wLCJMZWZ0IjowLjAsIlJpZ2h0IjowLjAsIkJvdHRvbSI6MC4wfSwiUGFkZGluZyI6eyIkaWQiOiIxOTEiLCJUb3AiOjAuMCwiTGVmdCI6MC4wLCJSaWdodCI6MC4wLCJCb3R0b20iOjAuMH0sIkJhY2tncm91bmQiOnsiJHJlZiI6Ijk3In0sIklzVmlzaWJsZSI6dHJ1ZSwiV2lkdGgiOjAuMCwiSGVpZ2h0IjowLjAsIkJvcmRlclN0eWxlIjp7IiRpZCI6IjE5MiIsIkxpbmVDb2xvciI6bnVsbCwiTGluZVdlaWdodCI6MC4wLCJMaW5lVHlwZSI6MCwiUGFyZW50U3R5bGUiOm51bGx9LCJQYXJlbnRTdHlsZSI6bnVsbH0sIkR1cmF0aW9uU3R5bGUiOnsiJGlkIjoiMTkzIiwiRm9udFNldHRpbmdzIjp7IiRpZCI6IjE5NCIsIkZvbnRTaXplIjoxMCwiRm9udE5hbWUiOiJDYWxpYnJpIiwiSXNCb2xkIjpmYWxzZSwiSXNJdGFsaWMiOmZhbHNlLCJJc1VuZGVybGluZWQiOmZhbHNlLCJQYXJlbnRTdHlsZSI6bnVsbH0sIkF1dG9TaXplIjowLCJGb3JlZ3JvdW5kIjp7IiRpZCI6IjE5NSIsIkNvbG9yIjp7IiRyZWYiOiIxMDEifX0sIk1heFdpZHRoIjoyMDAuMCwiTWF4SGVpZ2h0IjoiSW5maW5pdHkiLCJTbWFydEZvcmVncm91bmRJc0FjdGl2ZSI6ZmFsc2UsIkhvcml6b250YWxBbGlnbm1lbnQiOjAsIlZlcnRpY2FsQWxpZ25tZW50IjowLCJTbWFydEZvcmVncm91bmQiOm51bGwsIkJhY2tncm91bmRGaWxsVHlwZSI6MCwiTWFyZ2luIjp7IiRpZCI6IjE5NiIsIlRvcCI6MC4wLCJMZWZ0IjowLjAsIlJpZ2h0IjowLjAsIkJvdHRvbSI6MC4wfSwiUGFkZGluZyI6eyIkaWQiOiIxOTciLCJUb3AiOjAuMCwiTGVmdCI6MC4wLCJSaWdodCI6MC4wLCJCb3R0b20iOjAuMH0sIkJhY2tncm91bmQiOnsiJHJlZiI6IjEwNCJ9LCJJc1Zpc2libGUiOnRydWUsIldpZHRoIjowLjAsIkhlaWdodCI6MC4wLCJCb3JkZXJTdHlsZSI6eyIkaWQiOiIxOTgiLCJMaW5lQ29sb3IiOm51bGwsIkxpbmVXZWlnaHQiOjAuMCwiTGluZVR5cGUiOjAsIlBhcmVudFN0eWxlIjpudWxsfSwiUGFyZW50U3R5bGUiOm51bGx9LCJIb3Jpem9udGFsQ29ubmVjdG9yU3R5bGUiOnsiJGlkIjoiMTk5IiwiTGluZUNvbG9yIjp7IiRyZWYiOiIxMDYifSwiTGluZVdlaWdodCI6MS4wLCJMaW5lVHlwZSI6MCwiUGFyZW50U3R5bGUiOm51bGx9LCJWZXJ0aWNhbENvbm5lY3RvclN0eWxlIjp7IiRpZCI6IjIwM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jAxIiwiTWFyZ2luIjp7IiRpZCI6IjIwMiIsIlRvcCI6MC4wLCJMZWZ0Ijo0LjAsIlJpZ2h0Ijo0LjAsIkJvdHRvbSI6MC4wfSwiUGFkZGluZyI6eyIkaWQiOiIyMDMiLCJUb3AiOjAuMCwiTGVmdCI6MC4wLCJSaWdodCI6MC4wLCJCb3R0b20iOjAuMH0sIkJhY2tncm91bmQiOnsiJGlkIjoiMjA0IiwiQ29sb3IiOnsiJGlkIjoiMjA1IiwiQSI6MjU1LCJSIjoyMzcsIkciOjEyNSwiQiI6NDl9fSwiSXNWaXNpYmxlIjp0cnVlLCJXaWR0aCI6MC4wLCJIZWlnaHQiOjEwLjAsIkJvcmRlclN0eWxlIjp7IiRpZCI6IjIwNiIsIkxpbmVDb2xvciI6eyIkcmVmIjoiMTE3In0sIkxpbmVXZWlnaHQiOjAuMCwiTGluZVR5cGUiOjAsIlBhcmVudFN0eWxlIjpudWxsfSwiUGFyZW50U3R5bGUiOm51bGx9LCJUaXRsZVN0eWxlIjp7IiRpZCI6IjIwNyIsIkZvbnRTZXR0aW5ncyI6eyIkaWQiOiIyMDgiLCJGb250U2l6ZSI6MTEsIkZvbnROYW1lIjoiQ2FsaWJyaSIsIklzQm9sZCI6dHJ1ZSwiSXNJdGFsaWMiOmZhbHNlLCJJc1VuZGVybGluZWQiOmZhbHNlLCJQYXJlbnRTdHlsZSI6bnVsbH0sIkF1dG9TaXplIjowLCJGb3JlZ3JvdW5kIjp7IiRpZCI6IjIwOSIsIkNvbG9yIjp7IiRpZCI6IjIx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yMTEiLCJUb3AiOjAuMCwiTGVmdCI6MC4wLCJSaWdodCI6MC4wLCJCb3R0b20iOjAuMH0sIlBhZGRpbmciOnsiJGlkIjoiMjEyIiwiVG9wIjowLjAsIkxlZnQiOjAuMCwiUmlnaHQiOjAuMCwiQm90dG9tIjowLjB9LCJCYWNrZ3JvdW5kIjp7IiRyZWYiOiIxMjUifSwiSXNWaXNpYmxlIjp0cnVlLCJXaWR0aCI6MC4wLCJIZWlnaHQiOjAuMCwiQm9yZGVyU3R5bGUiOnsiJGlkIjoiMjEzIiwiTGluZUNvbG9yIjpudWxsLCJMaW5lV2VpZ2h0IjowLjAsIkxpbmVUeXBlIjowLCJQYXJlbnRTdHlsZSI6bnVsbH0sIlBhcmVudFN0eWxlIjpudWxsfSwiRGF0ZVN0eWxlIjp7IiRpZCI6IjIxNCIsIkZvbnRTZXR0aW5ncyI6eyIkaWQiOiIyMTUiLCJGb250U2l6ZSI6MTAsIkZvbnROYW1lIjoiQ2FsaWJyaSIsIklzQm9sZCI6ZmFsc2UsIklzSXRhbGljIjpmYWxzZSwiSXNVbmRlcmxpbmVkIjpmYWxzZSwiUGFyZW50U3R5bGUiOm51bGx9LCJBdXRvU2l6ZSI6MCwiRm9yZWdyb3VuZCI6eyIkaWQiOiIyMTYiLCJDb2xvciI6eyIkaWQiOiIyMT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IxOCIsIlRvcCI6MC4wLCJMZWZ0IjowLjAsIlJpZ2h0IjowLjAsIkJvdHRvbSI6MC4wfSwiUGFkZGluZyI6eyIkaWQiOiIyMTkiLCJUb3AiOjAuMCwiTGVmdCI6MC4wLCJSaWdodCI6MC4wLCJCb3R0b20iOjAuMH0sIkJhY2tncm91bmQiOnsiJHJlZiI6IjEzMiJ9LCJJc1Zpc2libGUiOnRydWUsIldpZHRoIjowLjAsIkhlaWdodCI6MC4wLCJCb3JkZXJTdHlsZSI6eyIkaWQiOiIyMjAiLCJMaW5lQ29sb3IiOm51bGwsIkxpbmVXZWlnaHQiOjAuMCwiTGluZVR5cGUiOjAsIlBhcmVudFN0eWxlIjpudWxsfSwiUGFyZW50U3R5bGUiOm51bGx9LCJEYXRlRm9ybWF0Ijp7IiRpZCI6IjIy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yMjIiLCJGb3JtYXQiOjAsIklzVmlzaWJsZSI6ZmFsc2UsIkxhc3RLbm93blZpc2liaWxpdHlTdGF0ZSI6ZmFsc2V9LCJJc1Zpc2libGUiOnRydWUsIlBhcmVudFN0eWxlIjpudWxsfSwiSW5kZXgiOjAsIlNtYXJ0RHVyYXRpb25BY3RpdmF0ZWQiOmZhbHNlLCJEYXRlRm9ybWF0Ijp7IiRyZWYiOiIyMjEifSwiV2Vla051bWJlcmluZyI6eyIkaWQiOiIyMjMiLCJGb3JtYXQiOjAsIklzVmlzaWJsZSI6ZmFsc2UsIkxhc3RLbm93blZpc2liaWxpdHlTdGF0ZSI6ZmFsc2V9LCJJZCI6ImUxNjY0YjEwLWE3OTgtNDllYS1hN2JiLTU5MTE1OWU0ZmY2OSIsIkltcG9ydElkIjoiTm9taW5hdGlvbiAvIFJlZ2lzdGVyIHRvIHZvdGUgUGVyaW9kIiwiVGl0bGUiOiJOb21pbmF0aW9uIC8gUmVnaXN0ZXIgdG8gdm90ZSBQZXJpb2QiLCJOb3RlIjpudWxsLCJIeXBlcmxpbmsiOnsiJGlkIjoiMjI0IiwiQWRkcmVzcyI6IiIsIlN1YkFkZHJlc3MiOiIifSwiSXNDaGFuZ2VkIjpmYWxzZSwiSXNOZXciOmZhbHNlfSx7IiRpZCI6IjIyNSIsIkdyb3VwTmFtZSI6bnVsbCwiU3RhcnREYXRlIjoiMjAyMi0xMS0wN1QwMDowMDowMFoiLCJFbmREYXRlIjoiMjAyMi0xMS0xMFQyMzo1OTowMFoiLCJQZXJjZW50YWdlQ29tcGxldGUiOm51bGwsIlN0eWxlIjp7IiRpZCI6IjIyNiIsIlNoYXBlIjozLCJTaGFwZVRoaWNrbmVzcyI6MCwiRHVyYXRpb25Gb3JtYXQiOjAsIkluY2x1ZGVOb25Xb3JraW5nRGF5c0luRHVyYXRpb24iOmZhbHNlLCJQZXJjZW50YWdlQ29tcGxldGVTdHlsZSI6eyIkaWQiOiIyMjciLCJGb250U2V0dGluZ3MiOnsiJGlkIjoiMjI4IiwiRm9udFNpemUiOjEwLCJGb250TmFtZSI6IkNhbGlicmkiLCJJc0JvbGQiOmZhbHNlLCJJc0l0YWxpYyI6ZmFsc2UsIklzVW5kZXJsaW5lZCI6ZmFsc2UsIlBhcmVudFN0eWxlIjpudWxsfSwiQXV0b1NpemUiOjAsIkZvcmVncm91bmQiOnsiJGlkIjoiMjI5IiwiQ29sb3IiOnsiJHJlZiI6Ijk0In19LCJNYXhXaWR0aCI6MjAwLjAsIk1heEhlaWdodCI6IkluZmluaXR5IiwiU21hcnRGb3JlZ3JvdW5kSXNBY3RpdmUiOmZhbHNlLCJIb3Jpem9udGFsQWxpZ25tZW50IjowLCJWZXJ0aWNhbEFsaWdubWVudCI6MCwiU21hcnRGb3JlZ3JvdW5kIjpudWxsLCJCYWNrZ3JvdW5kRmlsbFR5cGUiOjAsIk1hcmdpbiI6eyIkaWQiOiIyMzAiLCJUb3AiOjAuMCwiTGVmdCI6MC4wLCJSaWdodCI6MC4wLCJCb3R0b20iOjAuMH0sIlBhZGRpbmciOnsiJGlkIjoiMjMxIiwiVG9wIjowLjAsIkxlZnQiOjAuMCwiUmlnaHQiOjAuMCwiQm90dG9tIjowLjB9LCJCYWNrZ3JvdW5kIjp7IiRyZWYiOiI5NyJ9LCJJc1Zpc2libGUiOnRydWUsIldpZHRoIjowLjAsIkhlaWdodCI6MC4wLCJCb3JkZXJTdHlsZSI6eyIkaWQiOiIyMzIiLCJMaW5lQ29sb3IiOm51bGwsIkxpbmVXZWlnaHQiOjAuMCwiTGluZVR5cGUiOjAsIlBhcmVudFN0eWxlIjpudWxsfSwiUGFyZW50U3R5bGUiOm51bGx9LCJEdXJhdGlvblN0eWxlIjp7IiRpZCI6IjIzMyIsIkZvbnRTZXR0aW5ncyI6eyIkaWQiOiIyMzQiLCJGb250U2l6ZSI6MTAsIkZvbnROYW1lIjoiQ2FsaWJyaSIsIklzQm9sZCI6ZmFsc2UsIklzSXRhbGljIjpmYWxzZSwiSXNVbmRlcmxpbmVkIjpmYWxzZSwiUGFyZW50U3R5bGUiOm51bGx9LCJBdXRvU2l6ZSI6MCwiRm9yZWdyb3VuZCI6eyIkaWQiOiIyMzUiLCJDb2xvciI6eyIkcmVmIjoiMTAxIn19LCJNYXhXaWR0aCI6MjAwLjAsIk1heEhlaWdodCI6IkluZmluaXR5IiwiU21hcnRGb3JlZ3JvdW5kSXNBY3RpdmUiOmZhbHNlLCJIb3Jpem9udGFsQWxpZ25tZW50IjowLCJWZXJ0aWNhbEFsaWdubWVudCI6MCwiU21hcnRGb3JlZ3JvdW5kIjpudWxsLCJCYWNrZ3JvdW5kRmlsbFR5cGUiOjAsIk1hcmdpbiI6eyIkaWQiOiIyMzYiLCJUb3AiOjAuMCwiTGVmdCI6MC4wLCJSaWdodCI6MC4wLCJCb3R0b20iOjAuMH0sIlBhZGRpbmciOnsiJGlkIjoiMjM3IiwiVG9wIjowLjAsIkxlZnQiOjAuMCwiUmlnaHQiOjAuMCwiQm90dG9tIjowLjB9LCJCYWNrZ3JvdW5kIjp7IiRyZWYiOiIxMDQifSwiSXNWaXNpYmxlIjp0cnVlLCJXaWR0aCI6MC4wLCJIZWlnaHQiOjAuMCwiQm9yZGVyU3R5bGUiOnsiJGlkIjoiMjM4IiwiTGluZUNvbG9yIjpudWxsLCJMaW5lV2VpZ2h0IjowLjAsIkxpbmVUeXBlIjowLCJQYXJlbnRTdHlsZSI6bnVsbH0sIlBhcmVudFN0eWxlIjpudWxsfSwiSG9yaXpvbnRhbENvbm5lY3RvclN0eWxlIjp7IiRpZCI6IjIzOSIsIkxpbmVDb2xvciI6eyIkcmVmIjoiMTA2In0sIkxpbmVXZWlnaHQiOjEuMCwiTGluZVR5cGUiOjAsIlBhcmVudFN0eWxlIjpudWxsfSwiVmVydGljYWxDb25uZWN0b3JTdHlsZSI6eyIkaWQiOiIyNDAiLCJMaW5lQ29sb3IiOnsiJHJlZiI6IjEwOSJ9LCJMaW5lV2VpZ2h0IjowLjAsIkxpbmVUeXBlIjowLCJQYXJlbnRTdHlsZSI6bnVsbH0sIk1hcmdpbiI6bnVsbCwiU3RhcnREYXRlUG9zaXRpb24iOjMsIkVuZERhdGVQb3NpdGlvbiI6MywiRGF0ZUlzVmlzaWJsZSI6dHJ1ZSwiVGl0bGVQb3NpdGlvbiI6NCwiRHVyYXRpb25Qb3NpdGlvbiI6NiwiUGVyY2VudGFnZUNvbXBsZXRlZFBvc2l0aW9uIjo2LCJTcGFjaW5nIjozLCJJc0JlbG93VGltZWJhbmQiOmZhbHNlLCJQZXJjZW50YWdlQ29tcGxldGVTaGFwZU9wYWNpdHkiOjM1LCJTaGFwZVN0eWxlIjp7IiRpZCI6IjI0MSIsIk1hcmdpbiI6eyIkaWQiOiIyNDIiLCJUb3AiOjAuMCwiTGVmdCI6NC4wLCJSaWdodCI6NC4wLCJCb3R0b20iOjAuMH0sIlBhZGRpbmciOnsiJGlkIjoiMjQzIiwiVG9wIjowLjAsIkxlZnQiOjAuMCwiUmlnaHQiOjAuMCwiQm90dG9tIjowLjB9LCJCYWNrZ3JvdW5kIjp7IiRpZCI6IjI0NCIsIkNvbG9yIjp7IiRpZCI6IjI0NSIsIkEiOjI1NSwiUiI6MjM3LCJHIjoxMjUsIkIiOjQ5fX0sIklzVmlzaWJsZSI6dHJ1ZSwiV2lkdGgiOjAuMCwiSGVpZ2h0IjoxMC4wLCJCb3JkZXJTdHlsZSI6eyIkaWQiOiIyNDYiLCJMaW5lQ29sb3IiOnsiJHJlZiI6IjExNyJ9LCJMaW5lV2VpZ2h0IjowLjAsIkxpbmVUeXBlIjowLCJQYXJlbnRTdHlsZSI6bnVsbH0sIlBhcmVudFN0eWxlIjpudWxsfSwiVGl0bGVTdHlsZSI6eyIkaWQiOiIyNDciLCJGb250U2V0dGluZ3MiOnsiJGlkIjoiMjQ4IiwiRm9udFNpemUiOjExLCJGb250TmFtZSI6IkNhbGlicmkiLCJJc0JvbGQiOnRydWUsIklzSXRhbGljIjpmYWxzZSwiSXNVbmRlcmxpbmVkIjpmYWxzZSwiUGFyZW50U3R5bGUiOm51bGx9LCJBdXRvU2l6ZSI6MCwiRm9yZWdyb3VuZCI6eyIkaWQiOiIyNDkiLCJDb2xvciI6eyIkaWQiOiIyNTA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MjUxIiwiVG9wIjowLjAsIkxlZnQiOjAuMCwiUmlnaHQiOjAuMCwiQm90dG9tIjowLjB9LCJQYWRkaW5nIjp7IiRpZCI6IjI1MiIsIlRvcCI6MC4wLCJMZWZ0IjowLjAsIlJpZ2h0IjowLjAsIkJvdHRvbSI6MC4wfSwiQmFja2dyb3VuZCI6eyIkcmVmIjoiMTI1In0sIklzVmlzaWJsZSI6dHJ1ZSwiV2lkdGgiOjAuMCwiSGVpZ2h0IjowLjAsIkJvcmRlclN0eWxlIjp7IiRpZCI6IjI1MyIsIkxpbmVDb2xvciI6bnVsbCwiTGluZVdlaWdodCI6MC4wLCJMaW5lVHlwZSI6MCwiUGFyZW50U3R5bGUiOm51bGx9LCJQYXJlbnRTdHlsZSI6bnVsbH0sIkRhdGVTdHlsZSI6eyIkaWQiOiIyNTQiLCJGb250U2V0dGluZ3MiOnsiJGlkIjoiMjU1IiwiRm9udFNpemUiOjEwLCJGb250TmFtZSI6IkNhbGlicmkiLCJJc0JvbGQiOmZhbHNlLCJJc0l0YWxpYyI6ZmFsc2UsIklzVW5kZXJsaW5lZCI6ZmFsc2UsIlBhcmVudFN0eWxlIjpudWxsfSwiQXV0b1NpemUiOjAsIkZvcmVncm91bmQiOnsiJGlkIjoiMjU2IiwiQ29sb3IiOnsiJGlkIjoiMjU3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aWQiOiIyNTgiLCJUb3AiOjAuMCwiTGVmdCI6MC4wLCJSaWdodCI6MC4wLCJCb3R0b20iOjAuMH0sIlBhZGRpbmciOnsiJGlkIjoiMjU5IiwiVG9wIjowLjAsIkxlZnQiOjAuMCwiUmlnaHQiOjAuMCwiQm90dG9tIjowLjB9LCJCYWNrZ3JvdW5kIjp7IiRyZWYiOiIxMzIifSwiSXNWaXNpYmxlIjp0cnVlLCJXaWR0aCI6MC4wLCJIZWlnaHQiOjAuMCwiQm9yZGVyU3R5bGUiOnsiJGlkIjoiMjYwIiwiTGluZUNvbG9yIjpudWxsLCJMaW5lV2VpZ2h0IjowLjAsIkxpbmVUeXBlIjowLCJQYXJlbnRTdHlsZSI6bnVsbH0sIlBhcmVudFN0eWxlIjpudWxsfSwiRGF0ZUZvcm1hdCI6eyIkaWQiOiIyNjEiLCJGb3JtYXRTdHJpbmciOiJkZGQgZC5NTU0iLCJTZXBhcmF0b3IiOiIuIiwiVXNlSW50ZXJuYXRpb25hbERhdGVGb3JtYXQiOnRydWUsIkRhdGVJc1Zpc2libGUiOnRydWUsIlRpbWVJc1Zpc2libGUiOmZhbHNlLCJIb3VyRGlnaXRzIjoxLCJBbVBtRGVzaWduYXRvciI6MiwiVHJpbTAwTWludXRlcyI6ZmFsc2UsIkxhc3RLbm93blZpc2liaWxpdHlTdGF0ZSI6bnVsbH0sIldlZWtOdW1iZXJpbmciOnsiJGlkIjoiMjYyIiwiRm9ybWF0IjowLCJJc1Zpc2libGUiOmZhbHNlLCJMYXN0S25vd25WaXNpYmlsaXR5U3RhdGUiOmZhbHNlfSwiSXNWaXNpYmxlIjp0cnVlLCJQYXJlbnRTdHlsZSI6bnVsbH0sIkluZGV4IjoxLCJTbWFydER1cmF0aW9uQWN0aXZhdGVkIjpmYWxzZSwiRGF0ZUZvcm1hdCI6eyIkcmVmIjoiMjYxIn0sIldlZWtOdW1iZXJpbmciOnsiJGlkIjoiMjYzIiwiRm9ybWF0IjowLCJJc1Zpc2libGUiOmZhbHNlLCJMYXN0S25vd25WaXNpYmlsaXR5U3RhdGUiOmZhbHNlfSwiSWQiOiI4NWZmYjQzYy1kZDk3LTQ0NTEtOTM2Yy1hZDg3YzliYjVkYjMiLCJJbXBvcnRJZCI6IlNsYXRlIHByZXBhcmF0aW9uIiwiVGl0bGUiOiJTbGF0ZSBwcmVwYXJhdGlvbiIsIk5vdGUiOm51bGwsIkh5cGVybGluayI6eyIkaWQiOiIyNjQiLCJBZGRyZXNzIjoiIiwiU3ViQWRkcmVzcyI6IiJ9LCJJc0NoYW5nZWQiOmZhbHNlLCJJc05ldyI6ZmFsc2V9LHsiJGlkIjoiMjY1IiwiR3JvdXBOYW1lIjpudWxsLCJTdGFydERhdGUiOiIyMDIyLTExLTExVDAwOjAwOjAwWiIsIkVuZERhdGUiOiIyMDIyLTExLTE1VDIzOjU5OjAwWiIsIlBlcmNlbnRhZ2VDb21wbGV0ZSI6bnVsbCwiU3R5bGUiOnsiJGlkIjoiMjY2IiwiU2hhcGUiOjMsIlNoYXBlVGhpY2tuZXNzIjowLCJEdXJhdGlvbkZvcm1hdCI6MCwiSW5jbHVkZU5vbldvcmtpbmdEYXlzSW5EdXJhdGlvbiI6ZmFsc2UsIlBlcmNlbnRhZ2VDb21wbGV0ZVN0eWxlIjp7IiRpZCI6IjI2NyIsIkZvbnRTZXR0aW5ncyI6eyIkaWQiOiIyNjgiLCJGb250U2l6ZSI6MTAsIkZvbnROYW1lIjoiQ2FsaWJyaSIsIklzQm9sZCI6ZmFsc2UsIklzSXRhbGljIjpmYWxzZSwiSXNVbmRlcmxpbmVkIjpmYWxzZSwiUGFyZW50U3R5bGUiOm51bGx9LCJBdXRvU2l6ZSI6MCwiRm9yZWdyb3VuZCI6eyIkaWQiOiIyNjkiLCJDb2xvciI6eyIkcmVmIjoiOTQifX0sIk1heFdpZHRoIjoyMDAuMCwiTWF4SGVpZ2h0IjoiSW5maW5pdHkiLCJTbWFydEZvcmVncm91bmRJc0FjdGl2ZSI6ZmFsc2UsIkhvcml6b250YWxBbGlnbm1lbnQiOjAsIlZlcnRpY2FsQWxpZ25tZW50IjowLCJTbWFydEZvcmVncm91bmQiOm51bGwsIkJhY2tncm91bmRGaWxsVHlwZSI6MCwiTWFyZ2luIjp7IiRpZCI6IjI3MCIsIlRvcCI6MC4wLCJMZWZ0IjowLjAsIlJpZ2h0IjowLjAsIkJvdHRvbSI6MC4wfSwiUGFkZGluZyI6eyIkaWQiOiIyNzEiLCJUb3AiOjAuMCwiTGVmdCI6MC4wLCJSaWdodCI6MC4wLCJCb3R0b20iOjAuMH0sIkJhY2tncm91bmQiOnsiJHJlZiI6Ijk3In0sIklzVmlzaWJsZSI6dHJ1ZSwiV2lkdGgiOjAuMCwiSGVpZ2h0IjowLjAsIkJvcmRlclN0eWxlIjp7IiRpZCI6IjI3MiIsIkxpbmVDb2xvciI6bnVsbCwiTGluZVdlaWdodCI6MC4wLCJMaW5lVHlwZSI6MCwiUGFyZW50U3R5bGUiOm51bGx9LCJQYXJlbnRTdHlsZSI6bnVsbH0sIkR1cmF0aW9uU3R5bGUiOnsiJGlkIjoiMjczIiwiRm9udFNldHRpbmdzIjp7IiRpZCI6IjI3NCIsIkZvbnRTaXplIjoxMCwiRm9udE5hbWUiOiJDYWxpYnJpIiwiSXNCb2xkIjpmYWxzZSwiSXNJdGFsaWMiOmZhbHNlLCJJc1VuZGVybGluZWQiOmZhbHNlLCJQYXJlbnRTdHlsZSI6bnVsbH0sIkF1dG9TaXplIjowLCJGb3JlZ3JvdW5kIjp7IiRpZCI6IjI3NSIsIkNvbG9yIjp7IiRyZWYiOiIxMDEifX0sIk1heFdpZHRoIjoyMDAuMCwiTWF4SGVpZ2h0IjoiSW5maW5pdHkiLCJTbWFydEZvcmVncm91bmRJc0FjdGl2ZSI6ZmFsc2UsIkhvcml6b250YWxBbGlnbm1lbnQiOjAsIlZlcnRpY2FsQWxpZ25tZW50IjowLCJTbWFydEZvcmVncm91bmQiOm51bGwsIkJhY2tncm91bmRGaWxsVHlwZSI6MCwiTWFyZ2luIjp7IiRpZCI6IjI3NiIsIlRvcCI6MC4wLCJMZWZ0IjowLjAsIlJpZ2h0IjowLjAsIkJvdHRvbSI6MC4wfSwiUGFkZGluZyI6eyIkaWQiOiIyNzciLCJUb3AiOjAuMCwiTGVmdCI6MC4wLCJSaWdodCI6MC4wLCJCb3R0b20iOjAuMH0sIkJhY2tncm91bmQiOnsiJHJlZiI6IjEwNCJ9LCJJc1Zpc2libGUiOnRydWUsIldpZHRoIjowLjAsIkhlaWdodCI6MC4wLCJCb3JkZXJTdHlsZSI6eyIkaWQiOiIyNzgiLCJMaW5lQ29sb3IiOm51bGwsIkxpbmVXZWlnaHQiOjAuMCwiTGluZVR5cGUiOjAsIlBhcmVudFN0eWxlIjpudWxsfSwiUGFyZW50U3R5bGUiOm51bGx9LCJIb3Jpem9udGFsQ29ubmVjdG9yU3R5bGUiOnsiJGlkIjoiMjc5IiwiTGluZUNvbG9yIjp7IiRyZWYiOiIxMDYifSwiTGluZVdlaWdodCI6MS4wLCJMaW5lVHlwZSI6MCwiUGFyZW50U3R5bGUiOm51bGx9LCJWZXJ0aWNhbENvbm5lY3RvclN0eWxlIjp7IiRpZCI6IjI4M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jgxIiwiTWFyZ2luIjp7IiRpZCI6IjI4MiIsIlRvcCI6MC4wLCJMZWZ0Ijo0LjAsIlJpZ2h0Ijo0LjAsIkJvdHRvbSI6MC4wfSwiUGFkZGluZyI6eyIkaWQiOiIyODMiLCJUb3AiOjAuMCwiTGVmdCI6MC4wLCJSaWdodCI6MC4wLCJCb3R0b20iOjAuMH0sIkJhY2tncm91bmQiOnsiJGlkIjoiMjg0IiwiQ29sb3IiOnsiJGlkIjoiMjg1IiwiQSI6MjU1LCJSIjoyMzcsIkciOjEyNSwiQiI6NDl9fSwiSXNWaXNpYmxlIjp0cnVlLCJXaWR0aCI6MC4wLCJIZWlnaHQiOjEwLjAsIkJvcmRlclN0eWxlIjp7IiRpZCI6IjI4NiIsIkxpbmVDb2xvciI6eyIkcmVmIjoiMTE3In0sIkxpbmVXZWlnaHQiOjAuMCwiTGluZVR5cGUiOjAsIlBhcmVudFN0eWxlIjpudWxsfSwiUGFyZW50U3R5bGUiOm51bGx9LCJUaXRsZVN0eWxlIjp7IiRpZCI6IjI4NyIsIkZvbnRTZXR0aW5ncyI6eyIkaWQiOiIyODgiLCJGb250U2l6ZSI6MTEsIkZvbnROYW1lIjoiQ2FsaWJyaSIsIklzQm9sZCI6dHJ1ZSwiSXNJdGFsaWMiOmZhbHNlLCJJc1VuZGVybGluZWQiOmZhbHNlLCJQYXJlbnRTdHlsZSI6bnVsbH0sIkF1dG9TaXplIjowLCJGb3JlZ3JvdW5kIjp7IiRpZCI6IjI4OSIsIkNvbG9yIjp7IiRpZCI6IjI5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yOTEiLCJUb3AiOjAuMCwiTGVmdCI6MC4wLCJSaWdodCI6MC4wLCJCb3R0b20iOjAuMH0sIlBhZGRpbmciOnsiJGlkIjoiMjkyIiwiVG9wIjowLjAsIkxlZnQiOjAuMCwiUmlnaHQiOjAuMCwiQm90dG9tIjowLjB9LCJCYWNrZ3JvdW5kIjp7IiRyZWYiOiIxMjUifSwiSXNWaXNpYmxlIjp0cnVlLCJXaWR0aCI6MC4wLCJIZWlnaHQiOjAuMCwiQm9yZGVyU3R5bGUiOnsiJGlkIjoiMjkzIiwiTGluZUNvbG9yIjpudWxsLCJMaW5lV2VpZ2h0IjowLjAsIkxpbmVUeXBlIjowLCJQYXJlbnRTdHlsZSI6bnVsbH0sIlBhcmVudFN0eWxlIjpudWxsfSwiRGF0ZVN0eWxlIjp7IiRpZCI6IjI5NCIsIkZvbnRTZXR0aW5ncyI6eyIkaWQiOiIyOTUiLCJGb250U2l6ZSI6MTAsIkZvbnROYW1lIjoiQ2FsaWJyaSIsIklzQm9sZCI6ZmFsc2UsIklzSXRhbGljIjpmYWxzZSwiSXNVbmRlcmxpbmVkIjpmYWxzZSwiUGFyZW50U3R5bGUiOm51bGx9LCJBdXRvU2l6ZSI6MCwiRm9yZWdyb3VuZCI6eyIkaWQiOiIyOTYiLCJDb2xvciI6eyIkaWQiOiIyOT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I5OCIsIlRvcCI6MC4wLCJMZWZ0IjowLjAsIlJpZ2h0IjowLjAsIkJvdHRvbSI6MC4wfSwiUGFkZGluZyI6eyIkaWQiOiIyOTkiLCJUb3AiOjAuMCwiTGVmdCI6MC4wLCJSaWdodCI6MC4wLCJCb3R0b20iOjAuMH0sIkJhY2tncm91bmQiOnsiJHJlZiI6IjEzMiJ9LCJJc1Zpc2libGUiOnRydWUsIldpZHRoIjowLjAsIkhlaWdodCI6MC4wLCJCb3JkZXJTdHlsZSI6eyIkaWQiOiIzMDAiLCJMaW5lQ29sb3IiOm51bGwsIkxpbmVXZWlnaHQiOjAuMCwiTGluZVR5cGUiOjAsIlBhcmVudFN0eWxlIjpudWxsfSwiUGFyZW50U3R5bGUiOm51bGx9LCJEYXRlRm9ybWF0Ijp7IiRpZCI6IjMw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zMDIiLCJGb3JtYXQiOjAsIklzVmlzaWJsZSI6ZmFsc2UsIkxhc3RLbm93blZpc2liaWxpdHlTdGF0ZSI6ZmFsc2V9LCJJc1Zpc2libGUiOnRydWUsIlBhcmVudFN0eWxlIjpudWxsfSwiSW5kZXgiOjIsIlNtYXJ0RHVyYXRpb25BY3RpdmF0ZWQiOmZhbHNlLCJEYXRlRm9ybWF0Ijp7IiRyZWYiOiIzMDEifSwiV2Vla051bWJlcmluZyI6eyIkaWQiOiIzMDMiLCJGb3JtYXQiOjAsIklzVmlzaWJsZSI6ZmFsc2UsIkxhc3RLbm93blZpc2liaWxpdHlTdGF0ZSI6ZmFsc2V9LCJJZCI6ImVlNDQyOGJhLWRlZDQtNGYxYi05ZmJlLTY2YjU1MTkyMTliNSIsIkltcG9ydElkIjoiVm90aW5nIFBlcmlvZCIsIlRpdGxlIjoiVm90aW5nIFBlcmlvZCIsIk5vdGUiOm51bGwsIkh5cGVybGluayI6eyIkaWQiOiIzMDQiLCJBZGRyZXNzIjoiIiwiU3ViQWRkcmVzcyI6IiJ9LCJJc0NoYW5nZWQiOmZhbHNlLCJJc05ldyI6ZmFsc2V9LHsiJGlkIjoiMzA1IiwiR3JvdXBOYW1lIjpudWxsLCJTdGFydERhdGUiOiIyMDIyLTExLTE2VDAwOjAwOjAwWiIsIkVuZERhdGUiOiIyMDIyLTExLTE4VDIzOjU5OjAwWiIsIlBlcmNlbnRhZ2VDb21wbGV0ZSI6bnVsbCwiU3R5bGUiOnsiJGlkIjoiMzA2IiwiU2hhcGUiOjMsIlNoYXBlVGhpY2tuZXNzIjowLCJEdXJhdGlvbkZvcm1hdCI6MCwiSW5jbHVkZU5vbldvcmtpbmdEYXlzSW5EdXJhdGlvbiI6ZmFsc2UsIlBlcmNlbnRhZ2VDb21wbGV0ZVN0eWxlIjp7IiRpZCI6IjMwNyIsIkZvbnRTZXR0aW5ncyI6eyIkaWQiOiIzMDgiLCJGb250U2l6ZSI6MTAsIkZvbnROYW1lIjoiQ2FsaWJyaSIsIklzQm9sZCI6ZmFsc2UsIklzSXRhbGljIjpmYWxzZSwiSXNVbmRlcmxpbmVkIjpmYWxzZSwiUGFyZW50U3R5bGUiOm51bGx9LCJBdXRvU2l6ZSI6MCwiRm9yZWdyb3VuZCI6eyIkaWQiOiIzMDkiLCJDb2xvciI6eyIkcmVmIjoiOTQifX0sIk1heFdpZHRoIjoyMDAuMCwiTWF4SGVpZ2h0IjoiSW5maW5pdHkiLCJTbWFydEZvcmVncm91bmRJc0FjdGl2ZSI6ZmFsc2UsIkhvcml6b250YWxBbGlnbm1lbnQiOjAsIlZlcnRpY2FsQWxpZ25tZW50IjowLCJTbWFydEZvcmVncm91bmQiOm51bGwsIkJhY2tncm91bmRGaWxsVHlwZSI6MCwiTWFyZ2luIjp7IiRpZCI6IjMxMCIsIlRvcCI6MC4wLCJMZWZ0IjowLjAsIlJpZ2h0IjowLjAsIkJvdHRvbSI6MC4wfSwiUGFkZGluZyI6eyIkaWQiOiIzMTEiLCJUb3AiOjAuMCwiTGVmdCI6MC4wLCJSaWdodCI6MC4wLCJCb3R0b20iOjAuMH0sIkJhY2tncm91bmQiOnsiJHJlZiI6Ijk3In0sIklzVmlzaWJsZSI6dHJ1ZSwiV2lkdGgiOjAuMCwiSGVpZ2h0IjowLjAsIkJvcmRlclN0eWxlIjp7IiRpZCI6IjMxMiIsIkxpbmVDb2xvciI6bnVsbCwiTGluZVdlaWdodCI6MC4wLCJMaW5lVHlwZSI6MCwiUGFyZW50U3R5bGUiOm51bGx9LCJQYXJlbnRTdHlsZSI6bnVsbH0sIkR1cmF0aW9uU3R5bGUiOnsiJGlkIjoiMzEzIiwiRm9udFNldHRpbmdzIjp7IiRpZCI6IjMxNCIsIkZvbnRTaXplIjoxMCwiRm9udE5hbWUiOiJDYWxpYnJpIiwiSXNCb2xkIjpmYWxzZSwiSXNJdGFsaWMiOmZhbHNlLCJJc1VuZGVybGluZWQiOmZhbHNlLCJQYXJlbnRTdHlsZSI6bnVsbH0sIkF1dG9TaXplIjowLCJGb3JlZ3JvdW5kIjp7IiRpZCI6IjMxNSIsIkNvbG9yIjp7IiRyZWYiOiIxMDEifX0sIk1heFdpZHRoIjoyMDAuMCwiTWF4SGVpZ2h0IjoiSW5maW5pdHkiLCJTbWFydEZvcmVncm91bmRJc0FjdGl2ZSI6ZmFsc2UsIkhvcml6b250YWxBbGlnbm1lbnQiOjAsIlZlcnRpY2FsQWxpZ25tZW50IjowLCJTbWFydEZvcmVncm91bmQiOm51bGwsIkJhY2tncm91bmRGaWxsVHlwZSI6MCwiTWFyZ2luIjp7IiRpZCI6IjMxNiIsIlRvcCI6MC4wLCJMZWZ0IjowLjAsIlJpZ2h0IjowLjAsIkJvdHRvbSI6MC4wfSwiUGFkZGluZyI6eyIkaWQiOiIzMTciLCJUb3AiOjAuMCwiTGVmdCI6MC4wLCJSaWdodCI6MC4wLCJCb3R0b20iOjAuMH0sIkJhY2tncm91bmQiOnsiJHJlZiI6IjEwNCJ9LCJJc1Zpc2libGUiOnRydWUsIldpZHRoIjowLjAsIkhlaWdodCI6MC4wLCJCb3JkZXJTdHlsZSI6eyIkaWQiOiIzMTgiLCJMaW5lQ29sb3IiOm51bGwsIkxpbmVXZWlnaHQiOjAuMCwiTGluZVR5cGUiOjAsIlBhcmVudFN0eWxlIjpudWxsfSwiUGFyZW50U3R5bGUiOm51bGx9LCJIb3Jpem9udGFsQ29ubmVjdG9yU3R5bGUiOnsiJGlkIjoiMzE5IiwiTGluZUNvbG9yIjp7IiRyZWYiOiIxMDYifSwiTGluZVdlaWdodCI6MS4wLCJMaW5lVHlwZSI6MCwiUGFyZW50U3R5bGUiOm51bGx9LCJWZXJ0aWNhbENvbm5lY3RvclN0eWxlIjp7IiRpZCI6IjMyM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zIxIiwiTWFyZ2luIjp7IiRpZCI6IjMyMiIsIlRvcCI6MC4wLCJMZWZ0Ijo0LjAsIlJpZ2h0Ijo0LjAsIkJvdHRvbSI6MC4wfSwiUGFkZGluZyI6eyIkaWQiOiIzMjMiLCJUb3AiOjAuMCwiTGVmdCI6MC4wLCJSaWdodCI6MC4wLCJCb3R0b20iOjAuMH0sIkJhY2tncm91bmQiOnsiJGlkIjoiMzI0IiwiQ29sb3IiOnsiJGlkIjoiMzI1IiwiQSI6MjU1LCJSIjoyMzcsIkciOjEyNSwiQiI6NDl9fSwiSXNWaXNpYmxlIjp0cnVlLCJXaWR0aCI6MC4wLCJIZWlnaHQiOjEwLjAsIkJvcmRlclN0eWxlIjp7IiRpZCI6IjMyNiIsIkxpbmVDb2xvciI6eyIkcmVmIjoiMTE3In0sIkxpbmVXZWlnaHQiOjAuMCwiTGluZVR5cGUiOjAsIlBhcmVudFN0eWxlIjpudWxsfSwiUGFyZW50U3R5bGUiOm51bGx9LCJUaXRsZVN0eWxlIjp7IiRpZCI6IjMyNyIsIkZvbnRTZXR0aW5ncyI6eyIkaWQiOiIzMjgiLCJGb250U2l6ZSI6MTEsIkZvbnROYW1lIjoiQ2FsaWJyaSIsIklzQm9sZCI6dHJ1ZSwiSXNJdGFsaWMiOmZhbHNlLCJJc1VuZGVybGluZWQiOmZhbHNlLCJQYXJlbnRTdHlsZSI6bnVsbH0sIkF1dG9TaXplIjowLCJGb3JlZ3JvdW5kIjp7IiRpZCI6IjMyOSIsIkNvbG9yIjp7IiRpZCI6IjMz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zMzEiLCJUb3AiOjAuMCwiTGVmdCI6MC4wLCJSaWdodCI6MC4wLCJCb3R0b20iOjAuMH0sIlBhZGRpbmciOnsiJGlkIjoiMzMyIiwiVG9wIjowLjAsIkxlZnQiOjAuMCwiUmlnaHQiOjAuMCwiQm90dG9tIjowLjB9LCJCYWNrZ3JvdW5kIjp7IiRyZWYiOiIxMjUifSwiSXNWaXNpYmxlIjp0cnVlLCJXaWR0aCI6MC4wLCJIZWlnaHQiOjAuMCwiQm9yZGVyU3R5bGUiOnsiJGlkIjoiMzMzIiwiTGluZUNvbG9yIjpudWxsLCJMaW5lV2VpZ2h0IjowLjAsIkxpbmVUeXBlIjowLCJQYXJlbnRTdHlsZSI6bnVsbH0sIlBhcmVudFN0eWxlIjpudWxsfSwiRGF0ZVN0eWxlIjp7IiRpZCI6IjMzNCIsIkZvbnRTZXR0aW5ncyI6eyIkaWQiOiIzMzUiLCJGb250U2l6ZSI6MTAsIkZvbnROYW1lIjoiQ2FsaWJyaSIsIklzQm9sZCI6ZmFsc2UsIklzSXRhbGljIjpmYWxzZSwiSXNVbmRlcmxpbmVkIjpmYWxzZSwiUGFyZW50U3R5bGUiOm51bGx9LCJBdXRvU2l6ZSI6MCwiRm9yZWdyb3VuZCI6eyIkaWQiOiIzMzYiLCJDb2xvciI6eyIkaWQiOiIzMz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MzOCIsIlRvcCI6MC4wLCJMZWZ0IjowLjAsIlJpZ2h0IjowLjAsIkJvdHRvbSI6MC4wfSwiUGFkZGluZyI6eyIkaWQiOiIzMzkiLCJUb3AiOjAuMCwiTGVmdCI6MC4wLCJSaWdodCI6MC4wLCJCb3R0b20iOjAuMH0sIkJhY2tncm91bmQiOnsiJHJlZiI6IjEzMiJ9LCJJc1Zpc2libGUiOnRydWUsIldpZHRoIjowLjAsIkhlaWdodCI6MC4wLCJCb3JkZXJTdHlsZSI6eyIkaWQiOiIzNDAiLCJMaW5lQ29sb3IiOm51bGwsIkxpbmVXZWlnaHQiOjAuMCwiTGluZVR5cGUiOjAsIlBhcmVudFN0eWxlIjpudWxsfSwiUGFyZW50U3R5bGUiOm51bGx9LCJEYXRlRm9ybWF0Ijp7IiRpZCI6IjM0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zNDIiLCJGb3JtYXQiOjAsIklzVmlzaWJsZSI6ZmFsc2UsIkxhc3RLbm93blZpc2liaWxpdHlTdGF0ZSI6ZmFsc2V9LCJJc1Zpc2libGUiOnRydWUsIlBhcmVudFN0eWxlIjpudWxsfSwiSW5kZXgiOjMsIlNtYXJ0RHVyYXRpb25BY3RpdmF0ZWQiOmZhbHNlLCJEYXRlRm9ybWF0Ijp7IiRyZWYiOiIzNDEifSwiV2Vla051bWJlcmluZyI6eyIkaWQiOiIzNDMiLCJGb3JtYXQiOjAsIklzVmlzaWJsZSI6ZmFsc2UsIkxhc3RLbm93blZpc2liaWxpdHlTdGF0ZSI6ZmFsc2V9LCJJZCI6ImExYTY3NmZiLWQ3ODUtNDViYS1iYjE2LWVjYzM1ZDY5NTE4YiIsIkltcG9ydElkIjoiQ29uZmlybWF0aW9uIHBlcmlvZCIsIlRpdGxlIjoiQ29uZmlybWF0aW9uIHBlcmlvZCIsIk5vdGUiOm51bGwsIkh5cGVybGluayI6eyIkaWQiOiIzNDQiLCJBZGRyZXNzIjoiIiwiU3ViQWRkcmVzcyI6IiJ9LCJJc0NoYW5nZWQiOmZhbHNlLCJJc05ldyI6ZmFsc2V9LHsiJGlkIjoiMzQ1IiwiR3JvdXBOYW1lIjpudWxsLCJTdGFydERhdGUiOiIyMDIyLTExLTIxVDAwOjAwOjAwWiIsIkVuZERhdGUiOiIyMDIyLTExLTIxVDIzOjU5OjAwWiIsIlBlcmNlbnRhZ2VDb21wbGV0ZSI6bnVsbCwiU3R5bGUiOnsiJGlkIjoiMzQ2IiwiU2hhcGUiOjMsIlNoYXBlVGhpY2tuZXNzIjowLCJEdXJhdGlvbkZvcm1hdCI6MCwiSW5jbHVkZU5vbldvcmtpbmdEYXlzSW5EdXJhdGlvbiI6ZmFsc2UsIlBlcmNlbnRhZ2VDb21wbGV0ZVN0eWxlIjp7IiRpZCI6IjM0NyIsIkZvbnRTZXR0aW5ncyI6eyIkaWQiOiIzNDgiLCJGb250U2l6ZSI6MTAsIkZvbnROYW1lIjoiQ2FsaWJyaSIsIklzQm9sZCI6ZmFsc2UsIklzSXRhbGljIjpmYWxzZSwiSXNVbmRlcmxpbmVkIjpmYWxzZSwiUGFyZW50U3R5bGUiOm51bGx9LCJBdXRvU2l6ZSI6MCwiRm9yZWdyb3VuZCI6eyIkaWQiOiIzNDkiLCJDb2xvciI6eyIkcmVmIjoiOTQifX0sIk1heFdpZHRoIjoyMDAuMCwiTWF4SGVpZ2h0IjoiSW5maW5pdHkiLCJTbWFydEZvcmVncm91bmRJc0FjdGl2ZSI6ZmFsc2UsIkhvcml6b250YWxBbGlnbm1lbnQiOjAsIlZlcnRpY2FsQWxpZ25tZW50IjowLCJTbWFydEZvcmVncm91bmQiOm51bGwsIkJhY2tncm91bmRGaWxsVHlwZSI6MCwiTWFyZ2luIjp7IiRpZCI6IjM1MCIsIlRvcCI6MC4wLCJMZWZ0IjowLjAsIlJpZ2h0IjowLjAsIkJvdHRvbSI6MC4wfSwiUGFkZGluZyI6eyIkaWQiOiIzNTEiLCJUb3AiOjAuMCwiTGVmdCI6MC4wLCJSaWdodCI6MC4wLCJCb3R0b20iOjAuMH0sIkJhY2tncm91bmQiOnsiJHJlZiI6Ijk3In0sIklzVmlzaWJsZSI6dHJ1ZSwiV2lkdGgiOjAuMCwiSGVpZ2h0IjowLjAsIkJvcmRlclN0eWxlIjp7IiRpZCI6IjM1MiIsIkxpbmVDb2xvciI6bnVsbCwiTGluZVdlaWdodCI6MC4wLCJMaW5lVHlwZSI6MCwiUGFyZW50U3R5bGUiOm51bGx9LCJQYXJlbnRTdHlsZSI6bnVsbH0sIkR1cmF0aW9uU3R5bGUiOnsiJGlkIjoiMzUzIiwiRm9udFNldHRpbmdzIjp7IiRpZCI6IjM1NCIsIkZvbnRTaXplIjoxMCwiRm9udE5hbWUiOiJDYWxpYnJpIiwiSXNCb2xkIjpmYWxzZSwiSXNJdGFsaWMiOmZhbHNlLCJJc1VuZGVybGluZWQiOmZhbHNlLCJQYXJlbnRTdHlsZSI6bnVsbH0sIkF1dG9TaXplIjowLCJGb3JlZ3JvdW5kIjp7IiRpZCI6IjM1NSIsIkNvbG9yIjp7IiRyZWYiOiIxMDEifX0sIk1heFdpZHRoIjoyMDAuMCwiTWF4SGVpZ2h0IjoiSW5maW5pdHkiLCJTbWFydEZvcmVncm91bmRJc0FjdGl2ZSI6ZmFsc2UsIkhvcml6b250YWxBbGlnbm1lbnQiOjAsIlZlcnRpY2FsQWxpZ25tZW50IjowLCJTbWFydEZvcmVncm91bmQiOm51bGwsIkJhY2tncm91bmRGaWxsVHlwZSI6MCwiTWFyZ2luIjp7IiRpZCI6IjM1NiIsIlRvcCI6MC4wLCJMZWZ0IjowLjAsIlJpZ2h0IjowLjAsIkJvdHRvbSI6MC4wfSwiUGFkZGluZyI6eyIkaWQiOiIzNTciLCJUb3AiOjAuMCwiTGVmdCI6MC4wLCJSaWdodCI6MC4wLCJCb3R0b20iOjAuMH0sIkJhY2tncm91bmQiOnsiJHJlZiI6IjEwNCJ9LCJJc1Zpc2libGUiOnRydWUsIldpZHRoIjowLjAsIkhlaWdodCI6MC4wLCJCb3JkZXJTdHlsZSI6eyIkaWQiOiIzNTgiLCJMaW5lQ29sb3IiOm51bGwsIkxpbmVXZWlnaHQiOjAuMCwiTGluZVR5cGUiOjAsIlBhcmVudFN0eWxlIjpudWxsfSwiUGFyZW50U3R5bGUiOm51bGx9LCJIb3Jpem9udGFsQ29ubmVjdG9yU3R5bGUiOnsiJGlkIjoiMzU5IiwiTGluZUNvbG9yIjp7IiRyZWYiOiIxMDYifSwiTGluZVdlaWdodCI6MS4wLCJMaW5lVHlwZSI6MCwiUGFyZW50U3R5bGUiOm51bGx9LCJWZXJ0aWNhbENvbm5lY3RvclN0eWxlIjp7IiRpZCI6IjM2M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zYxIiwiTWFyZ2luIjp7IiRpZCI6IjM2MiIsIlRvcCI6MC4wLCJMZWZ0Ijo0LjAsIlJpZ2h0Ijo0LjAsIkJvdHRvbSI6MC4wfSwiUGFkZGluZyI6eyIkaWQiOiIzNjMiLCJUb3AiOjAuMCwiTGVmdCI6MC4wLCJSaWdodCI6MC4wLCJCb3R0b20iOjAuMH0sIkJhY2tncm91bmQiOnsiJGlkIjoiMzY0IiwiQ29sb3IiOnsiJGlkIjoiMzY1IiwiQSI6MjU1LCJSIjoyMzcsIkciOjEyNSwiQiI6NDl9fSwiSXNWaXNpYmxlIjp0cnVlLCJXaWR0aCI6MC4wLCJIZWlnaHQiOjEwLjAsIkJvcmRlclN0eWxlIjp7IiRpZCI6IjM2NiIsIkxpbmVDb2xvciI6eyIkcmVmIjoiMTE3In0sIkxpbmVXZWlnaHQiOjAuMCwiTGluZVR5cGUiOjAsIlBhcmVudFN0eWxlIjpudWxsfSwiUGFyZW50U3R5bGUiOm51bGx9LCJUaXRsZVN0eWxlIjp7IiRpZCI6IjM2NyIsIkZvbnRTZXR0aW5ncyI6eyIkaWQiOiIzNjgiLCJGb250U2l6ZSI6MTEsIkZvbnROYW1lIjoiQ2FsaWJyaSIsIklzQm9sZCI6dHJ1ZSwiSXNJdGFsaWMiOmZhbHNlLCJJc1VuZGVybGluZWQiOmZhbHNlLCJQYXJlbnRTdHlsZSI6bnVsbH0sIkF1dG9TaXplIjowLCJGb3JlZ3JvdW5kIjp7IiRpZCI6IjM2OSIsIkNvbG9yIjp7IiRpZCI6IjM3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zNzEiLCJUb3AiOjAuMCwiTGVmdCI6MC4wLCJSaWdodCI6MC4wLCJCb3R0b20iOjAuMH0sIlBhZGRpbmciOnsiJGlkIjoiMzcyIiwiVG9wIjowLjAsIkxlZnQiOjAuMCwiUmlnaHQiOjAuMCwiQm90dG9tIjowLjB9LCJCYWNrZ3JvdW5kIjp7IiRyZWYiOiIxMjUifSwiSXNWaXNpYmxlIjp0cnVlLCJXaWR0aCI6MC4wLCJIZWlnaHQiOjAuMCwiQm9yZGVyU3R5bGUiOnsiJGlkIjoiMzczIiwiTGluZUNvbG9yIjpudWxsLCJMaW5lV2VpZ2h0IjowLjAsIkxpbmVUeXBlIjowLCJQYXJlbnRTdHlsZSI6bnVsbH0sIlBhcmVudFN0eWxlIjpudWxsfSwiRGF0ZVN0eWxlIjp7IiRpZCI6IjM3NCIsIkZvbnRTZXR0aW5ncyI6eyIkaWQiOiIzNzUiLCJGb250U2l6ZSI6MTAsIkZvbnROYW1lIjoiQ2FsaWJyaSIsIklzQm9sZCI6ZmFsc2UsIklzSXRhbGljIjpmYWxzZSwiSXNVbmRlcmxpbmVkIjpmYWxzZSwiUGFyZW50U3R5bGUiOm51bGx9LCJBdXRvU2l6ZSI6MCwiRm9yZWdyb3VuZCI6eyIkaWQiOiIzNzYiLCJDb2xvciI6eyIkaWQiOiIzNz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M3OCIsIlRvcCI6MC4wLCJMZWZ0IjowLjAsIlJpZ2h0IjowLjAsIkJvdHRvbSI6MC4wfSwiUGFkZGluZyI6eyIkaWQiOiIzNzkiLCJUb3AiOjAuMCwiTGVmdCI6MC4wLCJSaWdodCI6MC4wLCJCb3R0b20iOjAuMH0sIkJhY2tncm91bmQiOnsiJHJlZiI6IjEzMiJ9LCJJc1Zpc2libGUiOnRydWUsIldpZHRoIjowLjAsIkhlaWdodCI6MC4wLCJCb3JkZXJTdHlsZSI6eyIkaWQiOiIzODAiLCJMaW5lQ29sb3IiOm51bGwsIkxpbmVXZWlnaHQiOjAuMCwiTGluZVR5cGUiOjAsIlBhcmVudFN0eWxlIjpudWxsfSwiUGFyZW50U3R5bGUiOm51bGx9LCJEYXRlRm9ybWF0Ijp7IiRpZCI6IjM4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zODIiLCJGb3JtYXQiOjAsIklzVmlzaWJsZSI6ZmFsc2UsIkxhc3RLbm93blZpc2liaWxpdHlTdGF0ZSI6ZmFsc2V9LCJJc1Zpc2libGUiOnRydWUsIlBhcmVudFN0eWxlIjpudWxsfSwiSW5kZXgiOjQsIlNtYXJ0RHVyYXRpb25BY3RpdmF0ZWQiOmZhbHNlLCJEYXRlRm9ybWF0Ijp7IiRyZWYiOiIzODEifSwiV2Vla051bWJlcmluZyI6eyIkaWQiOiIzODMiLCJGb3JtYXQiOjAsIklzVmlzaWJsZSI6ZmFsc2UsIkxhc3RLbm93blZpc2liaWxpdHlTdGF0ZSI6ZmFsc2V9LCJJZCI6ImNmZTgyZDBjLWJiNzQtNDkyZS05ODA3LWJlYjhjOWM3YjkwOSIsIkltcG9ydElkIjoiQmxvZyBhbm5vdW5jZW1lbnQgb2YgbWVtYmVycyBmb3IgZWFjaCBjb21taXR0ZWUiLCJUaXRsZSI6IkJsb2cgYW5ub3VuY2VtZW50IG9mIG1lbWJlcnMgZm9yIGVhY2ggY29tbWl0dGVlIiwiTm90ZSI6bnVsbCwiSHlwZXJsaW5rIjp7IiRpZCI6IjM4NCIsIkFkZHJlc3MiOiIiLCJTdWJBZGRyZXNzIjoiIn0sIklzQ2hhbmdlZCI6ZmFsc2UsIklzTmV3IjpmYWxzZX0seyIkaWQiOiIzODUiLCJHcm91cE5hbWUiOm51bGwsIlN0YXJ0RGF0ZSI6IjIwMjItMTEtMjFUMDA6MDA6MDBaIiwiRW5kRGF0ZSI6IjIwMjItMTItMDJUMjM6NTk6MDBaIiwiUGVyY2VudGFnZUNvbXBsZXRlIjpudWxsLCJTdHlsZSI6eyIkaWQiOiIzODYiLCJTaGFwZSI6MywiU2hhcGVUaGlja25lc3MiOjAsIkR1cmF0aW9uRm9ybWF0IjowLCJJbmNsdWRlTm9uV29ya2luZ0RheXNJbkR1cmF0aW9uIjpmYWxzZSwiUGVyY2VudGFnZUNvbXBsZXRlU3R5bGUiOnsiJGlkIjoiMzg3IiwiRm9udFNldHRpbmdzIjp7IiRpZCI6IjM4OCIsIkZvbnRTaXplIjoxMCwiRm9udE5hbWUiOiJDYWxpYnJpIiwiSXNCb2xkIjpmYWxzZSwiSXNJdGFsaWMiOmZhbHNlLCJJc1VuZGVybGluZWQiOmZhbHNlLCJQYXJlbnRTdHlsZSI6bnVsbH0sIkF1dG9TaXplIjowLCJGb3JlZ3JvdW5kIjp7IiRpZCI6IjM4OSIsIkNvbG9yIjp7IiRyZWYiOiI5NCJ9fSwiTWF4V2lkdGgiOjIwMC4wLCJNYXhIZWlnaHQiOiJJbmZpbml0eSIsIlNtYXJ0Rm9yZWdyb3VuZElzQWN0aXZlIjpmYWxzZSwiSG9yaXpvbnRhbEFsaWdubWVudCI6MCwiVmVydGljYWxBbGlnbm1lbnQiOjAsIlNtYXJ0Rm9yZWdyb3VuZCI6bnVsbCwiQmFja2dyb3VuZEZpbGxUeXBlIjowLCJNYXJnaW4iOnsiJGlkIjoiMzkwIiwiVG9wIjowLjAsIkxlZnQiOjAuMCwiUmlnaHQiOjAuMCwiQm90dG9tIjowLjB9LCJQYWRkaW5nIjp7IiRpZCI6IjM5MSIsIlRvcCI6MC4wLCJMZWZ0IjowLjAsIlJpZ2h0IjowLjAsIkJvdHRvbSI6MC4wfSwiQmFja2dyb3VuZCI6eyIkcmVmIjoiOTcifSwiSXNWaXNpYmxlIjp0cnVlLCJXaWR0aCI6MC4wLCJIZWlnaHQiOjAuMCwiQm9yZGVyU3R5bGUiOnsiJGlkIjoiMzkyIiwiTGluZUNvbG9yIjpudWxsLCJMaW5lV2VpZ2h0IjowLjAsIkxpbmVUeXBlIjowLCJQYXJlbnRTdHlsZSI6bnVsbH0sIlBhcmVudFN0eWxlIjpudWxsfSwiRHVyYXRpb25TdHlsZSI6eyIkaWQiOiIzOTMiLCJGb250U2V0dGluZ3MiOnsiJGlkIjoiMzk0IiwiRm9udFNpemUiOjEwLCJGb250TmFtZSI6IkNhbGlicmkiLCJJc0JvbGQiOmZhbHNlLCJJc0l0YWxpYyI6ZmFsc2UsIklzVW5kZXJsaW5lZCI6ZmFsc2UsIlBhcmVudFN0eWxlIjpudWxsfSwiQXV0b1NpemUiOjAsIkZvcmVncm91bmQiOnsiJGlkIjoiMzk1IiwiQ29sb3IiOnsiJHJlZiI6IjEwMSJ9fSwiTWF4V2lkdGgiOjIwMC4wLCJNYXhIZWlnaHQiOiJJbmZpbml0eSIsIlNtYXJ0Rm9yZWdyb3VuZElzQWN0aXZlIjpmYWxzZSwiSG9yaXpvbnRhbEFsaWdubWVudCI6MCwiVmVydGljYWxBbGlnbm1lbnQiOjAsIlNtYXJ0Rm9yZWdyb3VuZCI6bnVsbCwiQmFja2dyb3VuZEZpbGxUeXBlIjowLCJNYXJnaW4iOnsiJGlkIjoiMzk2IiwiVG9wIjowLjAsIkxlZnQiOjAuMCwiUmlnaHQiOjAuMCwiQm90dG9tIjowLjB9LCJQYWRkaW5nIjp7IiRpZCI6IjM5NyIsIlRvcCI6MC4wLCJMZWZ0IjowLjAsIlJpZ2h0IjowLjAsIkJvdHRvbSI6MC4wfSwiQmFja2dyb3VuZCI6eyIkcmVmIjoiMTA0In0sIklzVmlzaWJsZSI6dHJ1ZSwiV2lkdGgiOjAuMCwiSGVpZ2h0IjowLjAsIkJvcmRlclN0eWxlIjp7IiRpZCI6IjM5OCIsIkxpbmVDb2xvciI6bnVsbCwiTGluZVdlaWdodCI6MC4wLCJMaW5lVHlwZSI6MCwiUGFyZW50U3R5bGUiOm51bGx9LCJQYXJlbnRTdHlsZSI6bnVsbH0sIkhvcml6b250YWxDb25uZWN0b3JTdHlsZSI6eyIkaWQiOiIzOTkiLCJMaW5lQ29sb3IiOnsiJHJlZiI6IjEwNiJ9LCJMaW5lV2VpZ2h0IjoxLjAsIkxpbmVUeXBlIjowLCJQYXJlbnRTdHlsZSI6bnVsbH0sIlZlcnRpY2FsQ29ubmVjdG9yU3R5bGUiOnsiJGlkIjoiNDAwIiwiTGluZUNvbG9yIjp7IiRyZWYiOiIxMDkifSwiTGluZVdlaWdodCI6MC4wLCJMaW5lVHlwZSI6MCwiUGFyZW50U3R5bGUiOm51bGx9LCJNYXJnaW4iOm51bGwsIlN0YXJ0RGF0ZVBvc2l0aW9uIjozLCJFbmREYXRlUG9zaXRpb24iOjMsIkRhdGVJc1Zpc2libGUiOnRydWUsIlRpdGxlUG9zaXRpb24iOjQsIkR1cmF0aW9uUG9zaXRpb24iOjYsIlBlcmNlbnRhZ2VDb21wbGV0ZWRQb3NpdGlvbiI6NiwiU3BhY2luZyI6MywiSXNCZWxvd1RpbWViYW5kIjpmYWxzZSwiUGVyY2VudGFnZUNvbXBsZXRlU2hhcGVPcGFjaXR5IjozNSwiU2hhcGVTdHlsZSI6eyIkaWQiOiI0MDEiLCJNYXJnaW4iOnsiJGlkIjoiNDAyIiwiVG9wIjowLjAsIkxlZnQiOjQuMCwiUmlnaHQiOjQuMCwiQm90dG9tIjowLjB9LCJQYWRkaW5nIjp7IiRpZCI6IjQwMyIsIlRvcCI6MC4wLCJMZWZ0IjowLjAsIlJpZ2h0IjowLjAsIkJvdHRvbSI6MC4wfSwiQmFja2dyb3VuZCI6eyIkaWQiOiI0MDQiLCJDb2xvciI6eyIkaWQiOiI0MDUiLCJBIjoyNTUsIlIiOjIzNywiRyI6MTI1LCJCIjo0OX19LCJJc1Zpc2libGUiOnRydWUsIldpZHRoIjowLjAsIkhlaWdodCI6MTAuMCwiQm9yZGVyU3R5bGUiOnsiJGlkIjoiNDA2IiwiTGluZUNvbG9yIjp7IiRyZWYiOiIxMTcifSwiTGluZVdlaWdodCI6MC4wLCJMaW5lVHlwZSI6MCwiUGFyZW50U3R5bGUiOm51bGx9LCJQYXJlbnRTdHlsZSI6bnVsbH0sIlRpdGxlU3R5bGUiOnsiJGlkIjoiNDA3IiwiRm9udFNldHRpbmdzIjp7IiRpZCI6IjQwOCIsIkZvbnRTaXplIjoxMSwiRm9udE5hbWUiOiJDYWxpYnJpIiwiSXNCb2xkIjp0cnVlLCJJc0l0YWxpYyI6ZmFsc2UsIklzVW5kZXJsaW5lZCI6ZmFsc2UsIlBhcmVudFN0eWxlIjpudWxsfSwiQXV0b1NpemUiOjAsIkZvcmVncm91bmQiOnsiJGlkIjoiNDA5IiwiQ29sb3IiOnsiJGlkIjoiNDEwIiwiQSI6MjU1LCJSIjowLCJHIjowLCJCIjowfX0sIk1heFdpZHRoIjo5NjAuMCwiTWF4SGVpZ2h0IjoiSW5maW5pdHkiLCJTbWFydEZvcmVncm91bmRJc0FjdGl2ZSI6ZmFsc2UsIkhvcml6b250YWxBbGlnbm1lbnQiOjAsIlZlcnRpY2FsQWxpZ25tZW50IjowLCJTbWFydEZvcmVncm91bmQiOm51bGwsIkJhY2tncm91bmRGaWxsVHlwZSI6MCwiTWFyZ2luIjp7IiRpZCI6IjQxMSIsIlRvcCI6MC4wLCJMZWZ0IjowLjAsIlJpZ2h0IjowLjAsIkJvdHRvbSI6MC4wfSwiUGFkZGluZyI6eyIkaWQiOiI0MTIiLCJUb3AiOjAuMCwiTGVmdCI6MC4wLCJSaWdodCI6MC4wLCJCb3R0b20iOjAuMH0sIkJhY2tncm91bmQiOnsiJHJlZiI6IjEyNSJ9LCJJc1Zpc2libGUiOnRydWUsIldpZHRoIjowLjAsIkhlaWdodCI6MC4wLCJCb3JkZXJTdHlsZSI6eyIkaWQiOiI0MTMiLCJMaW5lQ29sb3IiOm51bGwsIkxpbmVXZWlnaHQiOjAuMCwiTGluZVR5cGUiOjAsIlBhcmVudFN0eWxlIjpudWxsfSwiUGFyZW50U3R5bGUiOm51bGx9LCJEYXRlU3R5bGUiOnsiJGlkIjoiNDE0IiwiRm9udFNldHRpbmdzIjp7IiRpZCI6IjQxNSIsIkZvbnRTaXplIjoxMCwiRm9udE5hbWUiOiJDYWxpYnJpIiwiSXNCb2xkIjpmYWxzZSwiSXNJdGFsaWMiOmZhbHNlLCJJc1VuZGVybGluZWQiOmZhbHNlLCJQYXJlbnRTdHlsZSI6bnVsbH0sIkF1dG9TaXplIjowLCJGb3JlZ3JvdW5kIjp7IiRpZCI6IjQxNiIsIkNvbG9yIjp7IiRpZCI6IjQxNyIsIkEiOjI1NSwiUiI6NjgsIkciOjg0LCJCIjoxMDZ9fSwiTWF4V2lkdGgiOjIwMC4wLCJNYXhIZWlnaHQiOiJJbmZpbml0eSIsIlNtYXJ0Rm9yZWdyb3VuZElzQWN0aXZlIjpmYWxzZSwiSG9yaXpvbnRhbEFsaWdubWVudCI6MiwiVmVydGljYWxBbGlnbm1lbnQiOjAsIlNtYXJ0Rm9yZWdyb3VuZCI6bnVsbCwiQmFja2dyb3VuZEZpbGxUeXBlIjowLCJNYXJnaW4iOnsiJGlkIjoiNDE4IiwiVG9wIjowLjAsIkxlZnQiOjAuMCwiUmlnaHQiOjAuMCwiQm90dG9tIjowLjB9LCJQYWRkaW5nIjp7IiRpZCI6IjQxOSIsIlRvcCI6MC4wLCJMZWZ0IjowLjAsIlJpZ2h0IjowLjAsIkJvdHRvbSI6MC4wfSwiQmFja2dyb3VuZCI6eyIkcmVmIjoiMTMyIn0sIklzVmlzaWJsZSI6dHJ1ZSwiV2lkdGgiOjAuMCwiSGVpZ2h0IjowLjAsIkJvcmRlclN0eWxlIjp7IiRpZCI6IjQyMCIsIkxpbmVDb2xvciI6bnVsbCwiTGluZVdlaWdodCI6MC4wLCJMaW5lVHlwZSI6MCwiUGFyZW50U3R5bGUiOm51bGx9LCJQYXJlbnRTdHlsZSI6bnVsbH0sIkRhdGVGb3JtYXQiOnsiJGlkIjoiNDIxIiwiRm9ybWF0U3RyaW5nIjoiZGRkIGQuTU1NIiwiU2VwYXJhdG9yIjoiLiIsIlVzZUludGVybmF0aW9uYWxEYXRlRm9ybWF0Ijp0cnVlLCJEYXRlSXNWaXNpYmxlIjp0cnVlLCJUaW1lSXNWaXNpYmxlIjpmYWxzZSwiSG91ckRpZ2l0cyI6MSwiQW1QbURlc2lnbmF0b3IiOjIsIlRyaW0wME1pbnV0ZXMiOmZhbHNlLCJMYXN0S25vd25WaXNpYmlsaXR5U3RhdGUiOm51bGx9LCJXZWVrTnVtYmVyaW5nIjp7IiRpZCI6IjQyMiIsIkZvcm1hdCI6MCwiSXNWaXNpYmxlIjpmYWxzZSwiTGFzdEtub3duVmlzaWJpbGl0eVN0YXRlIjpmYWxzZX0sIklzVmlzaWJsZSI6dHJ1ZSwiUGFyZW50U3R5bGUiOm51bGx9LCJJbmRleCI6NSwiU21hcnREdXJhdGlvbkFjdGl2YXRlZCI6ZmFsc2UsIkRhdGVGb3JtYXQiOnsiJHJlZiI6IjQyMSJ9LCJXZWVrTnVtYmVyaW5nIjp7IiRpZCI6IjQyMyIsIkZvcm1hdCI6MCwiSXNWaXNpYmxlIjpmYWxzZSwiTGFzdEtub3duVmlzaWJpbGl0eVN0YXRlIjpmYWxzZX0sIklkIjoiOWE3M2U0NjMtMzUzYy00ZDJhLWJiNjQtMTM0MmFkZGU0NzMxIiwiSW1wb3J0SWQiOiJUcmFuc2l0aW9uIFdlZWsgLSBDb21taXR0ZWUgaW5pdGlhbCBtZWV0aW5ncyIsIlRpdGxlIjoiVHJhbnNpdGlvbiBXZWVrIC0gQ29tbWl0dGVlIGluaXRpYWwgbWVldGluZ3MiLCJOb3RlIjpudWxsLCJIeXBlcmxpbmsiOnsiJGlkIjoiNDI0IiwiQWRkcmVzcyI6IiIsIlN1YkFkZHJlc3MiOiIifSwiSXNDaGFuZ2VkIjpmYWxzZSwiSXNOZXciOmZhbHNlfSx7IiRpZCI6IjQyNSIsIkdyb3VwTmFtZSI6bnVsbCwiU3RhcnREYXRlIjoiMjAyMi0xMS0yMlQwMDowMDowMFoiLCJFbmREYXRlIjoiMjAyMi0xMS0yMlQyMzo1OTowMFoiLCJQZXJjZW50YWdlQ29tcGxldGUiOm51bGwsIlN0eWxlIjp7IiRpZCI6IjQyNiIsIlNoYXBlIjozLCJTaGFwZVRoaWNrbmVzcyI6MCwiRHVyYXRpb25Gb3JtYXQiOjAsIkluY2x1ZGVOb25Xb3JraW5nRGF5c0luRHVyYXRpb24iOmZhbHNlLCJQZXJjZW50YWdlQ29tcGxldGVTdHlsZSI6eyIkaWQiOiI0MjciLCJGb250U2V0dGluZ3MiOnsiJGlkIjoiNDI4IiwiRm9udFNpemUiOjEwLCJGb250TmFtZSI6IkNhbGlicmkiLCJJc0JvbGQiOmZhbHNlLCJJc0l0YWxpYyI6ZmFsc2UsIklzVW5kZXJsaW5lZCI6ZmFsc2UsIlBhcmVudFN0eWxlIjpudWxsfSwiQXV0b1NpemUiOjAsIkZvcmVncm91bmQiOnsiJHJlZiI6IjkzIn0sIk1heFdpZHRoIjoyMDAuMCwiTWF4SGVpZ2h0IjoiSW5maW5pdHkiLCJTbWFydEZvcmVncm91bmRJc0FjdGl2ZSI6ZmFsc2UsIkhvcml6b250YWxBbGlnbm1lbnQiOjAsIlZlcnRpY2FsQWxpZ25tZW50IjowLCJTbWFydEZvcmVncm91bmQiOm51bGwsIkJhY2tncm91bmRGaWxsVHlwZSI6MCwiTWFyZ2luIjp7IiRyZWYiOiI5NSJ9LCJQYWRkaW5nIjp7IiRyZWYiOiI5NiJ9LCJCYWNrZ3JvdW5kIjp7IiRyZWYiOiI5NyJ9LCJJc1Zpc2libGUiOnRydWUsIldpZHRoIjowLjAsIkhlaWdodCI6MC4wLCJCb3JkZXJTdHlsZSI6eyIkaWQiOiI0MjkiLCJMaW5lQ29sb3IiOm51bGwsIkxpbmVXZWlnaHQiOjAuMCwiTGluZVR5cGUiOjAsIlBhcmVudFN0eWxlIjpudWxsfSwiUGFyZW50U3R5bGUiOm51bGx9LCJEdXJhdGlvblN0eWxlIjp7IiRpZCI6IjQzMCIsIkZvbnRTZXR0aW5ncyI6eyIkaWQiOiI0MzEiLCJGb250U2l6ZSI6MTAsIkZvbnROYW1lIjoiQ2FsaWJyaSIsIklzQm9sZCI6ZmFsc2UsIklzSXRhbGljIjpmYWxzZSwiSXNVbmRlcmxpbmVkIjpmYWxzZSwiUGFyZW50U3R5bGUiOm51bGx9LCJBdXRvU2l6ZSI6MCwiRm9yZWdyb3VuZCI6eyIkcmVmIjoiMTAwIn0sIk1heFdpZHRoIjoyMDAuMCwiTWF4SGVpZ2h0IjoiSW5maW5pdHkiLCJTbWFydEZvcmVncm91bmRJc0FjdGl2ZSI6ZmFsc2UsIkhvcml6b250YWxBbGlnbm1lbnQiOjAsIlZlcnRpY2FsQWxpZ25tZW50IjowLCJTbWFydEZvcmVncm91bmQiOm51bGwsIkJhY2tncm91bmRGaWxsVHlwZSI6MCwiTWFyZ2luIjp7IiRyZWYiOiIxMDIifSwiUGFkZGluZyI6eyIkcmVmIjoiMTAzIn0sIkJhY2tncm91bmQiOnsiJHJlZiI6IjEwNCJ9LCJJc1Zpc2libGUiOnRydWUsIldpZHRoIjowLjAsIkhlaWdodCI6MC4wLCJCb3JkZXJTdHlsZSI6eyIkaWQiOiI0MzIiLCJMaW5lQ29sb3IiOm51bGwsIkxpbmVXZWlnaHQiOjAuMCwiTGluZVR5cGUiOjAsIlBhcmVudFN0eWxlIjpudWxsfSwiUGFyZW50U3R5bGUiOm51bGx9LCJIb3Jpem9udGFsQ29ubmVjdG9yU3R5bGUiOnsiJGlkIjoiNDMzIiwiTGluZUNvbG9yIjp7IiRyZWYiOiIxMDYifSwiTGluZVdlaWdodCI6MS4wLCJMaW5lVHlwZSI6MCwiUGFyZW50U3R5bGUiOm51bGx9LCJWZXJ0aWNhbENvbm5lY3RvclN0eWxlIjp7IiRpZCI6IjQzN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NDM1IiwiTWFyZ2luIjp7IiRyZWYiOiIxMTIifSwiUGFkZGluZyI6eyIkcmVmIjoiMTEzIn0sIkJhY2tncm91bmQiOnsiJGlkIjoiNDM2IiwiQ29sb3IiOnsiJGlkIjoiNDM3IiwiQSI6MjU1LCJSIjoyMzcsIkciOjEyNSwiQiI6NDl9fSwiSXNWaXNpYmxlIjp0cnVlLCJXaWR0aCI6MC4wLCJIZWlnaHQiOjEwLjAsIkJvcmRlclN0eWxlIjp7IiRpZCI6IjQzOCIsIkxpbmVDb2xvciI6eyIkcmVmIjoiMTE3In0sIkxpbmVXZWlnaHQiOjAuMCwiTGluZVR5cGUiOjAsIlBhcmVudFN0eWxlIjpudWxsfSwiUGFyZW50U3R5bGUiOm51bGx9LCJUaXRsZVN0eWxlIjp7IiRpZCI6IjQzOSIsIkZvbnRTZXR0aW5ncyI6eyIkaWQiOiI0NDAiLCJGb250U2l6ZSI6MTEsIkZvbnROYW1lIjoiQ2FsaWJyaSIsIklzQm9sZCI6dHJ1ZSwiSXNJdGFsaWMiOmZhbHNlLCJJc1VuZGVybGluZWQiOmZhbHNlLCJQYXJlbnRTdHlsZSI6bnVsbH0sIkF1dG9TaXplIjowLCJGb3JlZ3JvdW5kIjp7IiRyZWYiOiIxMjEifSwiTWF4V2lkdGgiOjk2MC4wLCJNYXhIZWlnaHQiOiJJbmZpbml0eSIsIlNtYXJ0Rm9yZWdyb3VuZElzQWN0aXZlIjpmYWxzZSwiSG9yaXpvbnRhbEFsaWdubWVudCI6MCwiVmVydGljYWxBbGlnbm1lbnQiOjAsIlNtYXJ0Rm9yZWdyb3VuZCI6bnVsbCwiQmFja2dyb3VuZEZpbGxUeXBlIjowLCJNYXJnaW4iOnsiJHJlZiI6IjEyMyJ9LCJQYWRkaW5nIjp7IiRyZWYiOiIxMjQifSwiQmFja2dyb3VuZCI6eyIkcmVmIjoiMTI1In0sIklzVmlzaWJsZSI6dHJ1ZSwiV2lkdGgiOjAuMCwiSGVpZ2h0IjowLjAsIkJvcmRlclN0eWxlIjp7IiRpZCI6IjQ0MSIsIkxpbmVDb2xvciI6bnVsbCwiTGluZVdlaWdodCI6MC4wLCJMaW5lVHlwZSI6MCwiUGFyZW50U3R5bGUiOm51bGx9LCJQYXJlbnRTdHlsZSI6bnVsbH0sIkRhdGVTdHlsZSI6eyIkaWQiOiI0NDIiLCJGb250U2V0dGluZ3MiOnsiJGlkIjoiNDQzIiwiRm9udFNpemUiOjEwLCJGb250TmFtZSI6IkNhbGlicmkiLCJJc0JvbGQiOmZhbHNlLCJJc0l0YWxpYyI6ZmFsc2UsIklzVW5kZXJsaW5lZCI6ZmFsc2UsIlBhcmVudFN0eWxlIjpudWxsfSwiQXV0b1NpemUiOjAsIkZvcmVncm91bmQiOnsiJHJlZiI6IjEyOCJ9LCJNYXhXaWR0aCI6MjAwLjAsIk1heEhlaWdodCI6IkluZmluaXR5IiwiU21hcnRGb3JlZ3JvdW5kSXNBY3RpdmUiOmZhbHNlLCJIb3Jpem9udGFsQWxpZ25tZW50IjoyLCJWZXJ0aWNhbEFsaWdubWVudCI6MCwiU21hcnRGb3JlZ3JvdW5kIjpudWxsLCJCYWNrZ3JvdW5kRmlsbFR5cGUiOjAsIk1hcmdpbiI6eyIkcmVmIjoiMTMwIn0sIlBhZGRpbmciOnsiJHJlZiI6IjEzMSJ9LCJCYWNrZ3JvdW5kIjp7IiRyZWYiOiIxMzIifSwiSXNWaXNpYmxlIjp0cnVlLCJXaWR0aCI6MC4wLCJIZWlnaHQiOjAuMCwiQm9yZGVyU3R5bGUiOnsiJGlkIjoiNDQ0IiwiTGluZUNvbG9yIjpudWxsLCJMaW5lV2VpZ2h0IjowLjAsIkxpbmVUeXBlIjowLCJQYXJlbnRTdHlsZSI6bnVsbH0sIlBhcmVudFN0eWxlIjpudWxsfSwiRGF0ZUZvcm1hdCI6eyIkcmVmIjoiMTMzIn0sIldlZWtOdW1iZXJpbmciOnsiJGlkIjoiNDQ1IiwiRm9ybWF0IjowLCJJc1Zpc2libGUiOmZhbHNlLCJMYXN0S25vd25WaXNpYmlsaXR5U3RhdGUiOmZhbHNlfSwiSXNWaXNpYmxlIjp0cnVlLCJQYXJlbnRTdHlsZSI6bnVsbH0sIkluZGV4Ijo2LCJTbWFydER1cmF0aW9uQWN0aXZhdGVkIjpmYWxzZSwiRGF0ZUZvcm1hdCI6eyIkcmVmIjoiMTMzIn0sIldlZWtOdW1iZXJpbmciOnsiJGlkIjoiNDQ2IiwiRm9ybWF0IjowLCJJc1Zpc2libGUiOmZhbHNlLCJMYXN0S25vd25WaXNpYmlsaXR5U3RhdGUiOmZhbHNlfSwiSWQiOiIyMGVhY2JkNi04OWQ4LTQ0MDYtYTQwMC00NTU2ZDczZDZkN2EiLCJJbXBvcnRJZCI6bnVsbCwiVGl0bGUiOm51bGwsIk5vdGUiOm51bGwsIkh5cGVybGluayI6eyIkaWQiOiI0NDciLCJBZGRyZXNzIjoiIiwiU3ViQWRkcmVzcyI6IiJ9LCJJc0NoYW5nZWQiOmZhbHNlLCJJc05ldyI6ZmFsc2V9XSwiU3dpbWxhbmVzIjpbXSwiTXNQcm9qZWN0SXRlbXNUcmVlIjpudWxsLCJNZXRhZGF0YSI6eyIkaWQiOiI0NDgiLCJFeGNlbFNoZWV0TmFtZSI6IlRhc2tzIiwiSXRlbXNUaXRsZXMiOiJbXCJUaXRsZVwiLFwiMjAyMCBDb21tdW5pdHkgQ291bmNpbHMgTWVtYmVyIEVsZWN0aW9uc1wiLFwiQ29tbXVuaWNhdGlvbnMgdG8gYmUgZHJhZnRlZFwiLFwiQ3JlYXRlIEdvb2dsZSBkb2NzIC0gb25lIHRhYiBmb3Igbm9taW5lZXMsIG9uZSB0YWIgZm9yIHZvdGVycyAtIHdpdGggY2hlY2sgYm94IGZvciBhcHByb3ZlZFwiLFwiRW1haWwgIzEgYW5kIGJsb2cgcG9zdCB0byBhbGwgY29udGFjdHNcIixcIkZvcm0gLSBhbGwgY29udGFjdHNcIixcIk5ld3NsZXR0ZXIgLSByZW1pbmRlciAtIGFsbCBjb250YWN0c1wiLFwiRW1haWwgQ29uZmlybWF0aW9uIC0gYWxsIHdobyBzZW5kIGluIGZvcm0gd2hvIGRvbid0IHF1YWxpZnlcIixcIkVtYWlsIENvbmZpcm1hdGlvbiAtIGFsbCB3aG8gc2VuZCBpbiBmb3JtIHdobyBxdWFsaWZ5XCIsXCJOb21pbmF0aW9uIC8gUmVnaXN0ZXIgdG8gdm90ZSBQZXJpb2RcIixcIkVtYWlsICMyIC0gbGFzdCBjaGFuY2UgLSBhbGwgY29udGFjdHNcIixcIkVtYWlsIC0geW91J3ZlIGJlZW4gbm9taW5hdGVkXCIsXCJFbWFpbCAtIHlvdSd2ZSBiZWVuIG5vbWluYXRlZCBidXQgbm90IGNob3NlbiBmb3IgdGhlIHNsYXRlXCIsXCJTbGF0ZSBwcmVwYXJhdGlvblwiLFwiRW1haWwgIzEgdm90aW5nIGlzIG9wZW5cIixcIkVtYWlsIC0geW91IGFyZSByZWdpc3RlcmVkIHRvIHZvdGUgKHdpdGggVU4gYW5kIFBXKVwiLFwiRW1haWwgIzIgLSBsYXN0IGNoYW5jZSAtIDI0IGhvdXJzIGJlZm9yZSBjbG9zZVwiLFwiVm90aW5nIFBlcmlvZFwiLFwiQ29uZmlybWF0aW9uIHBlcmlvZFwiLFwiRW1haWxzIHRvIGFsbCBjb25maXJtZWRcIixcIkVtYWlscyB0byBub3QgY29uZmlybWVkXCIsXCJCbG9nIGFubm91bmNlbWVudCBvZiBtZW1iZXJzIGZvciBlYWNoIGNvbW1pdHRlZVwiLFwiQ3JlYXRlIGRpc3RybyBsaXN0cyBmb3IgMyBjb3VuY2lsc1wiLFwiRW1haWxzIHRvIGNvbW1pdHRlZXMgKHdlbGNvbWUsIHdvcmsgb3V0IHRoZSBmaXJzdCBtZWV0aW5nKVwiLFwiVHJhbnNpdGlvbiBXZWVrIC0gQ29tbWl0dGVlIGluaXRpYWwgbWVldGluZ3NcIl0iLCJDb2x1bW5zTWFwcGluZyI6Ilt7XCIkaWRcIjpcIjFcIixcIlNlbGVjdGVkTWFwcGluZ1wiOjIsXCJDb2x1bW5IZWFkZXJcIjpcIkNvbHVtbjBcIixcIkNvbHVtbkZyaWVuZGx5TmFtZVwiOlwiVGl0bGVcIn0se1wiJGlkXCI6XCIyXCIsXCJTZWxlY3RlZE1hcHBpbmdcIjozLFwiQ29sdW1uSGVhZGVyXCI6XCJDb2x1bW42XCIsXCJDb2x1bW5GcmllbmRseU5hbWVcIjpcIlN0YXJ0IERhdGVcIn0se1wiJGlkXCI6XCIzXCIsXCJTZWxlY3RlZE1hcHBpbmdcIjo0LFwiQ29sdW1uSGVhZGVyXCI6XCJDb2x1bW4xMFwiLFwiQ29sdW1uRnJpZW5kbHlOYW1lXCI6XCJFbmQgRGF0ZVwifV0iLCJIZWFkZXJSb3ciOiJbXCJUaXRsZVwiLFwiV29ya2Zsb3dcIixcIlN0YXR1c1wiLFwiQ3VzdG9tIHN0YXR1c1wiLFwiUHJpb3JpdHlcIixcIkFzc2lnbmVkIFRvXCIsXCJTdGFydCBEYXRlXCIsXCJEdXJhdGlvblwiLFwiRHVyYXRpb24gKEhvdXJzKVwiLFwiVGltZSBTcGVudCAoSG91cnMpXCIsXCJFbmQgRGF0ZVwiLFwiRGVwZW5kcyBPblwiLFwiU3RhcnQgRGF0ZSBDb25zdHJhaW50XCIsXCJEZXNjcmlwdGlvblwiLFwiUHJvamVjdCBQcm9qZWN0ZWQgRmluaXNoIERhdGVcIixcIlByb2plY3QgVHlwZVwiXSIsIlJlY2VudENvbG9yc0NvbGxlY3Rpb24iOiJbXSIsIlVwZGF0ZVNjYWxlRm9ySW1wb3J0ZWRUaW1lbGluZSI6IkZhbHNlIiwiTXNwTGF0ZXN0SW1wb3J0SXRlbXMiOiJ7XCIkaWRcIjpcIjFcIixcIlJvb3RcIjp7XCJJbXBvcnRJZFwiOm51bGwsXCJJc0ltcG9ydGVkXCI6ZmFsc2UsXCJDaGlsZHJlblwiOltdfX0iLCJNc3BTeW5jQnlVaWQiOiJGYWxzZSIsIk1zcENvbHVtbnNNYXBwaW5nIjoiW3tcIiRpZFwiOlwiMVwiLFwiU2VsZWN0ZWRNYXBwaW5nXCI6MSxcIkNvbHVtbkhlYWRlclwiOlwiU3dpbWxhbmVcIn0se1wiJGlkXCI6XCIyXCIsXCJTZWxlY3RlZE1hcHBpbmdcIjoyLFwiQ29sdW1uSGVhZGVyXCI6XCJOYW1lXCJ9LHtcIiRpZFwiOlwiM1wiLFwiU2VsZWN0ZWRNYXBwaW5nXCI6MyxcIkNvbHVtbkhlYWRlclwiOlwiU3RhcnRcIn0se1wiJGlkXCI6XCI0XCIsXCJTZWxlY3RlZE1hcHBpbmdcIjo0LFwiQ29sdW1uSGVhZGVyXCI6XCJGaW5pc2hcIn0se1wiJGlkXCI6XCI1XCIsXCJTZWxlY3RlZE1hcHBpbmdcIjo1LFwiQ29sdW1uSGVhZGVyXCI6XCJQZXJjZW50Q29tcGxldGVcIn1dIiwiSGVhZGVyUm93SW5kZXgiOiIwIiwiTXNlU3luY0J5VWlkIjoiRmFsc2UiLCJNc2VMYXRlc3RJbXBvcnRJdGVtcyI6IntcIiRpZFwiOlwiMVwiLFwiUm9vdFwiOntcIkltcG9ydElkXCI6bnVsbCxcIklzSW1wb3J0ZWRcIjpmYWxzZSxcIkNoaWxkcmVuXCI6W3tcIiRpZFwiOlwiMlwiLFwiSW1wb3J0SWRcIjpcIlRpdGxlXCIsXCJJc0ltcG9ydGVkXCI6dHJ1ZSxcIkNoaWxkcmVuXCI6W119LHtcIiRpZFwiOlwiM1wiLFwiSW1wb3J0SWRcIjpcIjIwMjAgQ29tbXVuaXR5IENvdW5jaWxzIE1lbWJlciBFbGVjdGlvbnNcIixcIklzSW1wb3J0ZWRcIjp0cnVlLFwiQ2hpbGRyZW5cIjpbXX0se1wiJGlkXCI6XCI0XCIsXCJJbXBvcnRJZFwiOlwiQ29tbXVuaWNhdGlvbnMgdG8gYmUgZHJhZnRlZFwiLFwiSXNJbXBvcnRlZFwiOnRydWUsXCJDaGlsZHJlblwiOltdfSx7XCIkaWRcIjpcIjVcIixcIkltcG9ydElkXCI6XCJDcmVhdGUgR29vZ2xlIGRvY3MgLSBvbmUgdGFiIGZvciBub21pbmVlcywgb25lIHRhYiBmb3Igdm90ZXJzIC0gd2l0aCBjaGVjayBib3ggZm9yIGFwcHJvdmVkXCIsXCJJc0ltcG9ydGVkXCI6dHJ1ZSxcIkNoaWxkcmVuXCI6W119LHtcIiRpZFwiOlwiNlwiLFwiSW1wb3J0SWRcIjpcIkVtYWlsICMxIGFuZCBibG9nIHBvc3QgdG8gYWxsIGNvbnRhY3RzXCIsXCJJc0ltcG9ydGVkXCI6dHJ1ZSxcIkNoaWxkcmVuXCI6W119LHtcIiRpZFwiOlwiN1wiLFwiSW1wb3J0SWRcIjpcIkZvcm0gLSBhbGwgY29udGFjdHNcIixcIklzSW1wb3J0ZWRcIjp0cnVlLFwiQ2hpbGRyZW5cIjpbXX0se1wiJGlkXCI6XCI4XCIsXCJJbXBvcnRJZFwiOlwiTmV3c2xldHRlciAtIHJlbWluZGVyIC0gYWxsIGNvbnRhY3RzXCIsXCJJc0ltcG9ydGVkXCI6dHJ1ZSxcIkNoaWxkcmVuXCI6W119LHtcIiRpZFwiOlwiOVwiLFwiSW1wb3J0SWRcIjpcIkVtYWlsIENvbmZpcm1hdGlvbiAtIGFsbCB3aG8gc2VuZCBpbiBmb3JtIHdobyBkb24ndCBxdWFsaWZ5XCIsXCJJc0ltcG9ydGVkXCI6dHJ1ZSxcIkNoaWxkcmVuXCI6W119LHtcIiRpZFwiOlwiMTBcIixcIkltcG9ydElkXCI6XCJFbWFpbCBDb25maXJtYXRpb24gLSBhbGwgd2hvIHNlbmQgaW4gZm9ybSB3aG8gcXVhbGlmeVwiLFwiSXNJbXBvcnRlZFwiOnRydWUsXCJDaGlsZHJlblwiOltdfSx7XCIkaWRcIjpcIjExXCIsXCJJbXBvcnRJZFwiOlwiTm9taW5hdGlvbiAvIFJlZ2lzdGVyIHRvIHZvdGUgUGVyaW9kXCIsXCJJc0ltcG9ydGVkXCI6dHJ1ZSxcIkNoaWxkcmVuXCI6W119LHtcIiRpZFwiOlwiMTJcIixcIkltcG9ydElkXCI6XCJFbWFpbCAjMiAtIGxhc3QgY2hhbmNlIC0gYWxsIGNvbnRhY3RzXCIsXCJJc0ltcG9ydGVkXCI6dHJ1ZSxcIkNoaWxkcmVuXCI6W119LHtcIiRpZFwiOlwiMTNcIixcIkltcG9ydElkXCI6XCJFbWFpbCAtIHlvdSd2ZSBiZWVuIG5vbWluYXRlZFwiLFwiSXNJbXBvcnRlZFwiOnRydWUsXCJDaGlsZHJlblwiOltdfSx7XCIkaWRcIjpcIjE0XCIsXCJJbXBvcnRJZFwiOlwiRW1haWwgLSB5b3UndmUgYmVlbiBub21pbmF0ZWQgYnV0IG5vdCBjaG9zZW4gZm9yIHRoZSBzbGF0ZVwiLFwiSXNJbXBvcnRlZFwiOnRydWUsXCJDaGlsZHJlblwiOltdfSx7XCIkaWRcIjpcIjE1XCIsXCJJbXBvcnRJZFwiOlwiU2xhdGUgcHJlcGFyYXRpb25cIixcIklzSW1wb3J0ZWRcIjp0cnVlLFwiQ2hpbGRyZW5cIjpbXX0se1wiJGlkXCI6XCIxNlwiLFwiSW1wb3J0SWRcIjpcIkVtYWlsICMxIHZvdGluZyBpcyBvcGVuXCIsXCJJc0ltcG9ydGVkXCI6dHJ1ZSxcIkNoaWxkcmVuXCI6W119LHtcIiRpZFwiOlwiMTdcIixcIkltcG9ydElkXCI6XCJFbWFpbCAtIHlvdSBhcmUgcmVnaXN0ZXJlZCB0byB2b3RlICh3aXRoIFVOIGFuZCBQVylcIixcIklzSW1wb3J0ZWRcIjp0cnVlLFwiQ2hpbGRyZW5cIjpbXX0se1wiJGlkXCI6XCIxOFwiLFwiSW1wb3J0SWRcIjpcIkVtYWlsICMyIC0gbGFzdCBjaGFuY2UgLSAyNCBob3VycyBiZWZvcmUgY2xvc2VcIixcIklzSW1wb3J0ZWRcIjp0cnVlLFwiQ2hpbGRyZW5cIjpbXX0se1wiJGlkXCI6XCIxOVwiLFwiSW1wb3J0SWRcIjpcIlZvdGluZyBQZXJpb2RcIixcIklzSW1wb3J0ZWRcIjp0cnVlLFwiQ2hpbGRyZW5cIjpbXX0se1wiJGlkXCI6XCIyMFwiLFwiSW1wb3J0SWRcIjpcIkNvbmZpcm1hdGlvbiBwZXJpb2RcIixcIklzSW1wb3J0ZWRcIjp0cnVlLFwiQ2hpbGRyZW5cIjpbXX0se1wiJGlkXCI6XCIyMVwiLFwiSW1wb3J0SWRcIjpcIkVtYWlscyB0byBhbGwgY29uZmlybWVkXCIsXCJJc0ltcG9ydGVkXCI6dHJ1ZSxcIkNoaWxkcmVuXCI6W119LHtcIiRpZFwiOlwiMjJcIixcIkltcG9ydElkXCI6XCJFbWFpbHMgdG8gbm90IGNvbmZpcm1lZFwiLFwiSXNJbXBvcnRlZFwiOnRydWUsXCJDaGlsZHJlblwiOltdfSx7XCIkaWRcIjpcIjIzXCIsXCJJbXBvcnRJZFwiOlwiQmxvZyBhbm5vdW5jZW1lbnQgb2YgbWVtYmVycyBmb3IgZWFjaCBjb21taXR0ZWVcIixcIklzSW1wb3J0ZWRcIjp0cnVlLFwiQ2hpbGRyZW5cIjpbXX0se1wiJGlkXCI6XCIyNFwiLFwiSW1wb3J0SWRcIjpcIkNyZWF0ZSBkaXN0cm8gbGlzdHMgZm9yIDMgY291bmNpbHNcIixcIklzSW1wb3J0ZWRcIjp0cnVlLFwiQ2hpbGRyZW5cIjpbXX0se1wiJGlkXCI6XCIyNVwiLFwiSW1wb3J0SWRcIjpcIkVtYWlscyB0byBjb21taXR0ZWVzICh3ZWxjb21lLCB3b3JrIG91dCB0aGUgZmlyc3QgbWVldGluZylcIixcIklzSW1wb3J0ZWRcIjp0cnVlLFwiQ2hpbGRyZW5cIjpbXX0se1wiJGlkXCI6XCIyNlwiLFwiSW1wb3J0SWRcIjpcIlRyYW5zaXRpb24gV2VlayAtIENvbW1pdHRlZSBpbml0aWFsIG1lZXRpbmdzXCIsXCJJc0ltcG9ydGVkXCI6dHJ1ZSxcIkNoaWxkcmVuXCI6W119XX19In0sIlNldHRpbmdzIjp7IiRpZCI6IjQ0OSIsIkltcGFPcHRpb25zIjp7IiRpZCI6IjQ1MCIsIkxlZnRUb1JpZ2h0IjpmYWxzZSwiUGF5bG9hZE9wdGlvbnMiOjJ9LCJVc2VDb21wcmVzc2lvbiI6ZmFsc2UsIkNvbXByZXNpb25QZXJjZW50YWdlIjo1MC4wLCJJbmFjdGl2ZUludGVydmFsV2lkdGhUaHJlc2hvbGQiOjMwLjAsIkluYWN0aXZlSW50ZXJ2YWxXaWR0aCI6MS4wLCJTcGxpdFRhc2tzIjpmYWxzZSwiVXNlQ2x1c3RlciI6ZmFsc2UsIkVwc2lsb24iOjUuMCwiTWluUG9pbnRzVG9Gb3JtQUNsdXN0ZXIiOjIsIkdlbmVyYXRlSW52aXNpYmxlU2hhcGVzIjpmYWxzZSwiU21hcnRUaW1lbGluZVRhc2tQZXJjZW50YWdlRml0IjpmYWxzZX0sIklzTmV3IjpmYWxzZSwiSW1wb3J0VHlwZSI6NCwiRmlsZVBhdGgiOiJDOlxcVXNlcnNcXG1jYW5ub25cXE9uZURyaXZlIC0gVmlydHVhbCwgSW5jXFxNb2phbG9vcFxcTW9qYWxvb3AtQ1MtT25nb2luZyBPcGVyYXRpb25zIChleHBvcnQpLnhscyIsIlRpbWVDb25maWd1cmF0aW9uIjp7IiRpZCI6IjQ1MS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0-26T00:00:00.0000000Z"/>
  <p:tag name="OTLENDDATE" val="2022-11-04T23:59:00.0000000Z"/>
  <p:tag name="OTLDATEFORMATSTRING" val="ddd d.MMM"/>
  <p:tag name="OTLDATEFORMATSEPARATOR" val="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07T00:00:00.0000000Z"/>
  <p:tag name="OTLENDDATE" val="2022-11-10T23:59:00.0000000Z"/>
  <p:tag name="OTLDATEFORMATSTRING" val="ddd d.MMM"/>
  <p:tag name="OTLDATEFORMATSEPARATOR" val="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11T00:00:00.0000000Z"/>
  <p:tag name="OTLENDDATE" val="2022-11-15T23:59:00.0000000Z"/>
  <p:tag name="OTLDATEFORMATSTRING" val="ddd d.MMM"/>
  <p:tag name="OTLDATEFORMATSEPARATOR" val="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16T00:00:00.0000000Z"/>
  <p:tag name="OTLENDDATE" val="2022-11-18T23:59:00.0000000Z"/>
  <p:tag name="OTLDATEFORMATSTRING" val="ddd d.MMM"/>
  <p:tag name="OTLDATEFORMATSEPARATOR" val="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21T00:00:00.0000000Z"/>
  <p:tag name="OTLENDDATE" val="2022-11-21T23:59:00.0000000Z"/>
  <p:tag name="OTLDATEFORMATSTRING" val="ddd d.MMM"/>
  <p:tag name="OTLDATEFORMATSEPARATOR" val="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21T00:00:00.0000000Z"/>
  <p:tag name="OTLENDDATE" val="2022-12-02T23:59:00.0000000Z"/>
  <p:tag name="OTLDATEFORMATSTRING" val="ddd d.MMM"/>
  <p:tag name="OTLDATEFORMATSEPARATOR" val="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TIMEBANDCULTUREINFO" val="en-US"/>
  <p:tag name="OTLTIMEBANDQUICKPOSITION" val="Custom"/>
  <p:tag name="OTLTIMEBANDTHREEDEFFECTS" val="Gel"/>
  <p:tag name="OTLTIMEBANDAUTODATERANGE" val="True"/>
  <p:tag name="OTLTIMEBANDSTARTDATE" val="0001-01-01T00:00:00.0000000"/>
  <p:tag name="OTLTIMEBANDWORKINGDAYS" val="Standard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/dd"/>
  <p:tag name="OTLTIMEBANDSCALETYPE" val="Weeks"/>
  <p:tag name="OTLTIMEBANDSHAPETYPE" val="RoundedCornerRectangleTimeband"/>
  <p:tag name="OTLTIMEBANDSHAPEHEIGHT" val="20"/>
  <p:tag name="OTLTIMEBANDSHAPEPADDINGLEFT" val="0"/>
  <p:tag name="OTLTIMEBANDENDDATE" val="2022-12-02T23:59:00.000000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ELAPSEDSTYLE" val="Thin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TODAYPOSITION" val="Hid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jaloop">
      <a:majorFont>
        <a:latin typeface="Varela Round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jaloop Awards April 2022" id="{839ACB37-765B-6146-BACA-A61A146C58F7}" vid="{162AFF24-9023-A546-9C7F-955460147A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af12d3ca-d309-4d9b-872e-f669d895b06e" xsi:nil="true"/>
    <SharedWithUsers xmlns="6354f033-77ec-451f-a4b1-89785309665d">
      <UserInfo>
        <DisplayName>Tayla Giuffrida</DisplayName>
        <AccountId>65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3" ma:contentTypeDescription="Create a new document." ma:contentTypeScope="" ma:versionID="1a8e0f591d3b1b40aba590a9e5f96a61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fc14388904a9ca4fc1dcdc7ac7762609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1339671-19CE-4667-BE82-0DBC69A0CD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B1F360-0DC3-4790-8603-165610F78D05}">
  <ds:schemaRefs>
    <ds:schemaRef ds:uri="http://schemas.microsoft.com/office/2006/metadata/properties"/>
    <ds:schemaRef ds:uri="http://schemas.microsoft.com/office/infopath/2007/PartnerControls"/>
    <ds:schemaRef ds:uri="af12d3ca-d309-4d9b-872e-f669d895b06e"/>
    <ds:schemaRef ds:uri="6354f033-77ec-451f-a4b1-89785309665d"/>
  </ds:schemaRefs>
</ds:datastoreItem>
</file>

<file path=customXml/itemProps3.xml><?xml version="1.0" encoding="utf-8"?>
<ds:datastoreItem xmlns:ds="http://schemas.openxmlformats.org/officeDocument/2006/customXml" ds:itemID="{E61237BC-03A1-41EF-B7AB-17FC6F801B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</TotalTime>
  <Words>472</Words>
  <Application>Microsoft Macintosh PowerPoint</Application>
  <PresentationFormat>Custom</PresentationFormat>
  <Paragraphs>170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Varela Round</vt:lpstr>
      <vt:lpstr>Arial</vt:lpstr>
      <vt:lpstr>Office Theme</vt:lpstr>
      <vt:lpstr>PowerPoint Presentation</vt:lpstr>
      <vt:lpstr>PowerPoint Presentation</vt:lpstr>
      <vt:lpstr>Mojaloop Training Program</vt:lpstr>
      <vt:lpstr>User Data &amp; Course Completion-Q3 2022</vt:lpstr>
      <vt:lpstr>Course Activity – Q3 2022 </vt:lpstr>
      <vt:lpstr>PowerPoint Presentation</vt:lpstr>
      <vt:lpstr>Active Community Members</vt:lpstr>
      <vt:lpstr>PowerPoint Presentation</vt:lpstr>
      <vt:lpstr>New &amp; Promising Community Members</vt:lpstr>
      <vt:lpstr>PowerPoint Presentation</vt:lpstr>
      <vt:lpstr>Special Recognition</vt:lpstr>
      <vt:lpstr>PowerPoint Presentation</vt:lpstr>
      <vt:lpstr>Notices &amp; Reminders</vt:lpstr>
      <vt:lpstr>Updating PI Schedule</vt:lpstr>
      <vt:lpstr>PowerPoint Presentation</vt:lpstr>
      <vt:lpstr>2022 Election Slate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Simeon Oriko</dc:creator>
  <cp:lastModifiedBy>Simeon Oriko</cp:lastModifiedBy>
  <cp:revision>16</cp:revision>
  <dcterms:created xsi:type="dcterms:W3CDTF">2022-10-28T08:31:53Z</dcterms:created>
  <dcterms:modified xsi:type="dcterms:W3CDTF">2022-10-28T09:22:04Z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  <property fmtid="{D5CDD505-2E9C-101B-9397-08002B2CF9AE}" pid="3" name="_SourceUrl">
    <vt:lpwstr/>
  </property>
  <property fmtid="{D5CDD505-2E9C-101B-9397-08002B2CF9AE}" pid="4" name="_SharedFileIndex">
    <vt:lpwstr/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</Properties>
</file>

<file path=docProps/thumbnail.jpeg>
</file>